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817" r:id="rId4"/>
    <p:sldMasterId id="2147483878" r:id="rId5"/>
  </p:sldMasterIdLst>
  <p:notesMasterIdLst>
    <p:notesMasterId r:id="rId36"/>
  </p:notesMasterIdLst>
  <p:handoutMasterIdLst>
    <p:handoutMasterId r:id="rId37"/>
  </p:handoutMasterIdLst>
  <p:sldIdLst>
    <p:sldId id="256" r:id="rId6"/>
    <p:sldId id="290" r:id="rId7"/>
    <p:sldId id="263" r:id="rId8"/>
    <p:sldId id="264" r:id="rId9"/>
    <p:sldId id="265" r:id="rId10"/>
    <p:sldId id="283" r:id="rId11"/>
    <p:sldId id="284" r:id="rId12"/>
    <p:sldId id="266" r:id="rId13"/>
    <p:sldId id="277" r:id="rId14"/>
    <p:sldId id="278" r:id="rId15"/>
    <p:sldId id="268" r:id="rId16"/>
    <p:sldId id="293" r:id="rId17"/>
    <p:sldId id="269" r:id="rId18"/>
    <p:sldId id="280" r:id="rId19"/>
    <p:sldId id="281" r:id="rId20"/>
    <p:sldId id="282" r:id="rId21"/>
    <p:sldId id="270" r:id="rId22"/>
    <p:sldId id="291" r:id="rId23"/>
    <p:sldId id="271" r:id="rId24"/>
    <p:sldId id="272" r:id="rId25"/>
    <p:sldId id="273" r:id="rId26"/>
    <p:sldId id="274" r:id="rId27"/>
    <p:sldId id="285" r:id="rId28"/>
    <p:sldId id="294" r:id="rId29"/>
    <p:sldId id="287" r:id="rId30"/>
    <p:sldId id="288" r:id="rId31"/>
    <p:sldId id="286" r:id="rId32"/>
    <p:sldId id="275" r:id="rId33"/>
    <p:sldId id="276" r:id="rId34"/>
    <p:sldId id="261" r:id="rId35"/>
  </p:sldIdLst>
  <p:sldSz cx="12192000" cy="6858000"/>
  <p:notesSz cx="7010400" cy="9296400"/>
  <p:defaultTextStyle>
    <a:defPPr>
      <a:defRPr lang="en-US"/>
    </a:defPPr>
    <a:lvl1pPr algn="l" rtl="0" eaLnBrk="0" fontAlgn="base" hangingPunct="0">
      <a:spcBef>
        <a:spcPct val="0"/>
      </a:spcBef>
      <a:spcAft>
        <a:spcPct val="0"/>
      </a:spcAft>
      <a:defRPr sz="2400" kern="1200">
        <a:solidFill>
          <a:schemeClr val="tx1"/>
        </a:solidFill>
        <a:latin typeface="Segoe" pitchFamily="84" charset="0"/>
        <a:ea typeface="ヒラギノ角ゴ Pro W3" pitchFamily="1" charset="-128"/>
        <a:cs typeface="+mn-cs"/>
      </a:defRPr>
    </a:lvl1pPr>
    <a:lvl2pPr marL="457200" algn="l" rtl="0" eaLnBrk="0" fontAlgn="base" hangingPunct="0">
      <a:spcBef>
        <a:spcPct val="0"/>
      </a:spcBef>
      <a:spcAft>
        <a:spcPct val="0"/>
      </a:spcAft>
      <a:defRPr sz="2400" kern="1200">
        <a:solidFill>
          <a:schemeClr val="tx1"/>
        </a:solidFill>
        <a:latin typeface="Segoe" pitchFamily="84" charset="0"/>
        <a:ea typeface="ヒラギノ角ゴ Pro W3" pitchFamily="1" charset="-128"/>
        <a:cs typeface="+mn-cs"/>
      </a:defRPr>
    </a:lvl2pPr>
    <a:lvl3pPr marL="914400" algn="l" rtl="0" eaLnBrk="0" fontAlgn="base" hangingPunct="0">
      <a:spcBef>
        <a:spcPct val="0"/>
      </a:spcBef>
      <a:spcAft>
        <a:spcPct val="0"/>
      </a:spcAft>
      <a:defRPr sz="2400" kern="1200">
        <a:solidFill>
          <a:schemeClr val="tx1"/>
        </a:solidFill>
        <a:latin typeface="Segoe" pitchFamily="84" charset="0"/>
        <a:ea typeface="ヒラギノ角ゴ Pro W3" pitchFamily="1" charset="-128"/>
        <a:cs typeface="+mn-cs"/>
      </a:defRPr>
    </a:lvl3pPr>
    <a:lvl4pPr marL="1371600" algn="l" rtl="0" eaLnBrk="0" fontAlgn="base" hangingPunct="0">
      <a:spcBef>
        <a:spcPct val="0"/>
      </a:spcBef>
      <a:spcAft>
        <a:spcPct val="0"/>
      </a:spcAft>
      <a:defRPr sz="2400" kern="1200">
        <a:solidFill>
          <a:schemeClr val="tx1"/>
        </a:solidFill>
        <a:latin typeface="Segoe" pitchFamily="84" charset="0"/>
        <a:ea typeface="ヒラギノ角ゴ Pro W3" pitchFamily="1" charset="-128"/>
        <a:cs typeface="+mn-cs"/>
      </a:defRPr>
    </a:lvl4pPr>
    <a:lvl5pPr marL="1828800" algn="l" rtl="0" eaLnBrk="0" fontAlgn="base" hangingPunct="0">
      <a:spcBef>
        <a:spcPct val="0"/>
      </a:spcBef>
      <a:spcAft>
        <a:spcPct val="0"/>
      </a:spcAft>
      <a:defRPr sz="2400" kern="1200">
        <a:solidFill>
          <a:schemeClr val="tx1"/>
        </a:solidFill>
        <a:latin typeface="Segoe" pitchFamily="84" charset="0"/>
        <a:ea typeface="ヒラギノ角ゴ Pro W3" pitchFamily="1" charset="-128"/>
        <a:cs typeface="+mn-cs"/>
      </a:defRPr>
    </a:lvl5pPr>
    <a:lvl6pPr marL="2286000" algn="l" defTabSz="914400" rtl="0" eaLnBrk="1" latinLnBrk="0" hangingPunct="1">
      <a:defRPr sz="2400" kern="1200">
        <a:solidFill>
          <a:schemeClr val="tx1"/>
        </a:solidFill>
        <a:latin typeface="Segoe" pitchFamily="84" charset="0"/>
        <a:ea typeface="ヒラギノ角ゴ Pro W3" pitchFamily="1" charset="-128"/>
        <a:cs typeface="+mn-cs"/>
      </a:defRPr>
    </a:lvl6pPr>
    <a:lvl7pPr marL="2743200" algn="l" defTabSz="914400" rtl="0" eaLnBrk="1" latinLnBrk="0" hangingPunct="1">
      <a:defRPr sz="2400" kern="1200">
        <a:solidFill>
          <a:schemeClr val="tx1"/>
        </a:solidFill>
        <a:latin typeface="Segoe" pitchFamily="84" charset="0"/>
        <a:ea typeface="ヒラギノ角ゴ Pro W3" pitchFamily="1" charset="-128"/>
        <a:cs typeface="+mn-cs"/>
      </a:defRPr>
    </a:lvl7pPr>
    <a:lvl8pPr marL="3200400" algn="l" defTabSz="914400" rtl="0" eaLnBrk="1" latinLnBrk="0" hangingPunct="1">
      <a:defRPr sz="2400" kern="1200">
        <a:solidFill>
          <a:schemeClr val="tx1"/>
        </a:solidFill>
        <a:latin typeface="Segoe" pitchFamily="84" charset="0"/>
        <a:ea typeface="ヒラギノ角ゴ Pro W3" pitchFamily="1" charset="-128"/>
        <a:cs typeface="+mn-cs"/>
      </a:defRPr>
    </a:lvl8pPr>
    <a:lvl9pPr marL="3657600" algn="l" defTabSz="914400" rtl="0" eaLnBrk="1" latinLnBrk="0" hangingPunct="1">
      <a:defRPr sz="2400" kern="1200">
        <a:solidFill>
          <a:schemeClr val="tx1"/>
        </a:solidFill>
        <a:latin typeface="Segoe" pitchFamily="84" charset="0"/>
        <a:ea typeface="ヒラギノ角ゴ Pro W3" pitchFamily="1"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1296" userDrawn="1">
          <p15:clr>
            <a:srgbClr val="A4A3A4"/>
          </p15:clr>
        </p15:guide>
        <p15:guide id="3" orient="horz" pos="2352" userDrawn="1">
          <p15:clr>
            <a:srgbClr val="A4A3A4"/>
          </p15:clr>
        </p15:guide>
        <p15:guide id="4" orient="horz" pos="3168" userDrawn="1">
          <p15:clr>
            <a:srgbClr val="A4A3A4"/>
          </p15:clr>
        </p15:guide>
        <p15:guide id="5" pos="3840" userDrawn="1">
          <p15:clr>
            <a:srgbClr val="A4A3A4"/>
          </p15:clr>
        </p15:guide>
        <p15:guide id="6" pos="2112" userDrawn="1">
          <p15:clr>
            <a:srgbClr val="A4A3A4"/>
          </p15:clr>
        </p15:guide>
        <p15:guide id="7" pos="7296" userDrawn="1">
          <p15:clr>
            <a:srgbClr val="A4A3A4"/>
          </p15:clr>
        </p15:guide>
        <p15:guide id="8" pos="432" userDrawn="1">
          <p15:clr>
            <a:srgbClr val="A4A3A4"/>
          </p15:clr>
        </p15:guide>
        <p15:guide id="9" pos="2976" userDrawn="1">
          <p15:clr>
            <a:srgbClr val="A4A3A4"/>
          </p15:clr>
        </p15:guide>
        <p15:guide id="10" pos="5568" userDrawn="1">
          <p15:clr>
            <a:srgbClr val="A4A3A4"/>
          </p15:clr>
        </p15:guide>
        <p15:guide id="12" pos="4752" userDrawn="1">
          <p15:clr>
            <a:srgbClr val="A4A3A4"/>
          </p15:clr>
        </p15:guide>
        <p15:guide id="13" orient="horz" pos="2208">
          <p15:clr>
            <a:srgbClr val="A4A3A4"/>
          </p15:clr>
        </p15:guide>
        <p15:guide id="14" orient="horz" pos="3744">
          <p15:clr>
            <a:srgbClr val="A4A3A4"/>
          </p15:clr>
        </p15:guide>
        <p15:guide id="15" pos="3408">
          <p15:clr>
            <a:srgbClr val="A4A3A4"/>
          </p15:clr>
        </p15:guide>
        <p15:guide id="16" pos="480">
          <p15:clr>
            <a:srgbClr val="A4A3A4"/>
          </p15:clr>
        </p15:guide>
        <p15:guide id="17" pos="3744">
          <p15:clr>
            <a:srgbClr val="A4A3A4"/>
          </p15:clr>
        </p15:guide>
      </p15:sldGuideLst>
    </p:ext>
    <p:ext uri="{2D200454-40CA-4A62-9FC3-DE9A4176ACB9}">
      <p15:notesGuideLst xmlns:p15="http://schemas.microsoft.com/office/powerpoint/2012/main">
        <p15:guide id="1" orient="horz" pos="2883" userDrawn="1">
          <p15:clr>
            <a:srgbClr val="A4A3A4"/>
          </p15:clr>
        </p15:guide>
        <p15:guide id="2" pos="216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6284"/>
    <a:srgbClr val="009639"/>
    <a:srgbClr val="005195"/>
    <a:srgbClr val="D5E3EF"/>
    <a:srgbClr val="00B8E4"/>
    <a:srgbClr val="000000"/>
    <a:srgbClr val="0067A4"/>
    <a:srgbClr val="766A63"/>
    <a:srgbClr val="DC291E"/>
    <a:srgbClr val="EDB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52A6F6-4FC8-3EDA-CFCE-68C3153FFD0A}" v="9" dt="2023-11-14T19:33:09.993"/>
    <p1510:client id="{0F9B01BA-2724-C0AF-FADF-EC2FB11018C8}" v="8" dt="2023-11-08T14:55:03.429"/>
    <p1510:client id="{1E9C1067-E12B-08AA-F3A3-5F81F487F2F4}" v="45" dt="2023-11-08T16:20:53.626"/>
    <p1510:client id="{1F33DDFF-DE2D-4C0B-8B26-F1AAF85A535F}" v="167" dt="2023-10-31T01:35:16.021"/>
    <p1510:client id="{2422EBF3-0CF4-C9C4-1975-6C3D4BBF3C50}" v="820" dt="2023-10-26T15:47:14.457"/>
    <p1510:client id="{3D964F43-BA92-B42E-8D1B-531008DF50E1}" v="160" dt="2023-11-14T19:20:04.354"/>
    <p1510:client id="{6D5A34E5-F938-4801-8B9E-A96BA679B7B2}" v="182" dt="2023-10-11T13:40:36.131"/>
    <p1510:client id="{7CF9AFB0-1091-76DB-0A99-E993DA68D887}" v="164" dt="2023-11-10T19:47:20.533"/>
    <p1510:client id="{811A9057-7668-3D0E-F114-8C7F686588D1}" v="754" dt="2023-10-27T19:09:03.842"/>
    <p1510:client id="{8F3B095D-7ECE-4BDC-9DAA-EFE0784F6A84}" v="93" dt="2023-11-05T02:11:40.054"/>
    <p1510:client id="{A426C068-505D-5C5F-7C24-BE9336BC10A7}" v="53" dt="2023-11-08T17:24:14.474"/>
    <p1510:client id="{AFEC6491-373B-1CD4-A24C-DEFB98347308}" v="818" dt="2023-11-03T15:13:14.198"/>
    <p1510:client id="{D0BEF1B0-0C75-5DDB-9AF8-2E144A6333AD}" v="84" dt="2023-11-08T16:56:39.458"/>
    <p1510:client id="{D3A250C0-D608-ED85-C422-84BBC704E2AC}" v="15" dt="2023-11-08T15:58:08.0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202" y="48"/>
      </p:cViewPr>
      <p:guideLst>
        <p:guide orient="horz" pos="2160"/>
        <p:guide orient="horz" pos="1296"/>
        <p:guide orient="horz" pos="2352"/>
        <p:guide orient="horz" pos="3168"/>
        <p:guide pos="3840"/>
        <p:guide pos="2112"/>
        <p:guide pos="7296"/>
        <p:guide pos="432"/>
        <p:guide pos="2976"/>
        <p:guide pos="5568"/>
        <p:guide pos="4752"/>
        <p:guide orient="horz" pos="2208"/>
        <p:guide orient="horz" pos="3744"/>
        <p:guide pos="3408"/>
        <p:guide pos="480"/>
        <p:guide pos="3744"/>
      </p:guideLst>
    </p:cSldViewPr>
  </p:slideViewPr>
  <p:notesTextViewPr>
    <p:cViewPr>
      <p:scale>
        <a:sx n="1" d="1"/>
        <a:sy n="1" d="1"/>
      </p:scale>
      <p:origin x="0" y="0"/>
    </p:cViewPr>
  </p:notesTextViewPr>
  <p:notesViewPr>
    <p:cSldViewPr snapToGrid="0">
      <p:cViewPr>
        <p:scale>
          <a:sx n="1" d="2"/>
          <a:sy n="1" d="2"/>
        </p:scale>
        <p:origin x="0" y="0"/>
      </p:cViewPr>
      <p:guideLst>
        <p:guide orient="horz" pos="2883"/>
        <p:guide pos="216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ata4.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svg"/><Relationship Id="rId1" Type="http://schemas.openxmlformats.org/officeDocument/2006/relationships/image" Target="../media/image68.png"/><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7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rawing4.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svg"/><Relationship Id="rId1" Type="http://schemas.openxmlformats.org/officeDocument/2006/relationships/image" Target="../media/image68.png"/><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7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25E7B9-1E9B-4D04-92C9-30A4832FF5A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D011D8F-ADF0-4AE1-AC17-684804A50759}">
      <dgm:prSet/>
      <dgm:spPr/>
      <dgm:t>
        <a:bodyPr/>
        <a:lstStyle/>
        <a:p>
          <a:r>
            <a:rPr lang="en-US"/>
            <a:t>Created assessment infrastructure that builds-in time and space for reflection and dialogue</a:t>
          </a:r>
          <a:br>
            <a:rPr lang="en-US"/>
          </a:br>
          <a:endParaRPr lang="en-US"/>
        </a:p>
      </dgm:t>
    </dgm:pt>
    <dgm:pt modelId="{94E8336C-CDFC-44CE-843D-43FCD82CE117}" type="parTrans" cxnId="{DFF0A0DE-F718-4F8B-A653-7A3A780850C0}">
      <dgm:prSet/>
      <dgm:spPr/>
      <dgm:t>
        <a:bodyPr/>
        <a:lstStyle/>
        <a:p>
          <a:endParaRPr lang="en-US"/>
        </a:p>
      </dgm:t>
    </dgm:pt>
    <dgm:pt modelId="{ADE4BE21-D39A-4285-8E2E-BF611078574A}" type="sibTrans" cxnId="{DFF0A0DE-F718-4F8B-A653-7A3A780850C0}">
      <dgm:prSet/>
      <dgm:spPr/>
      <dgm:t>
        <a:bodyPr/>
        <a:lstStyle/>
        <a:p>
          <a:endParaRPr lang="en-US"/>
        </a:p>
      </dgm:t>
    </dgm:pt>
    <dgm:pt modelId="{440DD576-48E9-4AB7-AA48-DD34175AB674}">
      <dgm:prSet/>
      <dgm:spPr/>
      <dgm:t>
        <a:bodyPr/>
        <a:lstStyle/>
        <a:p>
          <a:r>
            <a:rPr lang="en-US"/>
            <a:t>Identified strategy for prioritizing and focusing assessment</a:t>
          </a:r>
          <a:br>
            <a:rPr lang="en-US"/>
          </a:br>
          <a:endParaRPr lang="en-US"/>
        </a:p>
      </dgm:t>
    </dgm:pt>
    <dgm:pt modelId="{AEB23BE0-6311-42D2-824A-2F58B6E58868}" type="parTrans" cxnId="{7332AA85-CBAA-4C7F-BA85-810223F3C985}">
      <dgm:prSet/>
      <dgm:spPr/>
      <dgm:t>
        <a:bodyPr/>
        <a:lstStyle/>
        <a:p>
          <a:endParaRPr lang="en-US"/>
        </a:p>
      </dgm:t>
    </dgm:pt>
    <dgm:pt modelId="{B0E57A68-B8FE-4AB1-8089-14C910513C17}" type="sibTrans" cxnId="{7332AA85-CBAA-4C7F-BA85-810223F3C985}">
      <dgm:prSet/>
      <dgm:spPr/>
      <dgm:t>
        <a:bodyPr/>
        <a:lstStyle/>
        <a:p>
          <a:endParaRPr lang="en-US"/>
        </a:p>
      </dgm:t>
    </dgm:pt>
    <dgm:pt modelId="{BC119C10-DE8C-484E-BA2A-0B1C591AC5B4}">
      <dgm:prSet/>
      <dgm:spPr/>
      <dgm:t>
        <a:bodyPr/>
        <a:lstStyle/>
        <a:p>
          <a:r>
            <a:rPr lang="en-US"/>
            <a:t>Provided scaffolded faculty professional development</a:t>
          </a:r>
          <a:br>
            <a:rPr lang="en-US"/>
          </a:br>
          <a:endParaRPr lang="en-US"/>
        </a:p>
      </dgm:t>
    </dgm:pt>
    <dgm:pt modelId="{4449151F-6EAA-46CF-BC0A-13ED8683D3C4}" type="parTrans" cxnId="{2432D2B6-80B2-4C40-A01B-2F0D8D92E3E4}">
      <dgm:prSet/>
      <dgm:spPr/>
      <dgm:t>
        <a:bodyPr/>
        <a:lstStyle/>
        <a:p>
          <a:endParaRPr lang="en-US"/>
        </a:p>
      </dgm:t>
    </dgm:pt>
    <dgm:pt modelId="{A7D3D2AA-D4E5-4F70-B3A7-9EBA7D1FAFCB}" type="sibTrans" cxnId="{2432D2B6-80B2-4C40-A01B-2F0D8D92E3E4}">
      <dgm:prSet/>
      <dgm:spPr/>
      <dgm:t>
        <a:bodyPr/>
        <a:lstStyle/>
        <a:p>
          <a:endParaRPr lang="en-US"/>
        </a:p>
      </dgm:t>
    </dgm:pt>
    <dgm:pt modelId="{D90B7AF4-E167-4202-9B67-35882D786C23}">
      <dgm:prSet/>
      <dgm:spPr/>
      <dgm:t>
        <a:bodyPr/>
        <a:lstStyle/>
        <a:p>
          <a:r>
            <a:rPr lang="en-US"/>
            <a:t>Improved tools for assessment data collection and analysis</a:t>
          </a:r>
          <a:br>
            <a:rPr lang="en-US"/>
          </a:br>
          <a:endParaRPr lang="en-US"/>
        </a:p>
      </dgm:t>
    </dgm:pt>
    <dgm:pt modelId="{D44837DC-0C23-4178-B79D-23D68A94BB7A}" type="parTrans" cxnId="{F9DC52CD-2AF6-4393-880A-5D76FA72DAFD}">
      <dgm:prSet/>
      <dgm:spPr/>
      <dgm:t>
        <a:bodyPr/>
        <a:lstStyle/>
        <a:p>
          <a:endParaRPr lang="en-US"/>
        </a:p>
      </dgm:t>
    </dgm:pt>
    <dgm:pt modelId="{C5A591B6-4DAA-4BA5-90E9-F25C1D3EB936}" type="sibTrans" cxnId="{F9DC52CD-2AF6-4393-880A-5D76FA72DAFD}">
      <dgm:prSet/>
      <dgm:spPr/>
      <dgm:t>
        <a:bodyPr/>
        <a:lstStyle/>
        <a:p>
          <a:endParaRPr lang="en-US"/>
        </a:p>
      </dgm:t>
    </dgm:pt>
    <dgm:pt modelId="{2EFF6501-3F16-4509-A818-08DC1F1C05C9}" type="pres">
      <dgm:prSet presAssocID="{6025E7B9-1E9B-4D04-92C9-30A4832FF5A1}" presName="root" presStyleCnt="0">
        <dgm:presLayoutVars>
          <dgm:dir/>
          <dgm:resizeHandles val="exact"/>
        </dgm:presLayoutVars>
      </dgm:prSet>
      <dgm:spPr/>
    </dgm:pt>
    <dgm:pt modelId="{10FDAEFD-7AF0-41C2-B29C-74E4DF53A771}" type="pres">
      <dgm:prSet presAssocID="{6D011D8F-ADF0-4AE1-AC17-684804A50759}" presName="compNode" presStyleCnt="0"/>
      <dgm:spPr/>
    </dgm:pt>
    <dgm:pt modelId="{07BA7705-CC18-4AC8-83D5-32D2418CCE5F}" type="pres">
      <dgm:prSet presAssocID="{6D011D8F-ADF0-4AE1-AC17-684804A50759}" presName="bgRect" presStyleLbl="bgShp" presStyleIdx="0" presStyleCnt="4"/>
      <dgm:spPr/>
    </dgm:pt>
    <dgm:pt modelId="{F721CF5B-AD27-4A66-ADDE-E26BA8E3473E}" type="pres">
      <dgm:prSet presAssocID="{6D011D8F-ADF0-4AE1-AC17-684804A50759}" presName="iconRect" presStyleLbl="node1" presStyleIdx="0" presStyleCnt="4"/>
      <dgm:spPr>
        <a:ln>
          <a:noFill/>
        </a:ln>
      </dgm:spPr>
    </dgm:pt>
    <dgm:pt modelId="{6203DC50-4945-402D-86C3-15137BD9AE2D}" type="pres">
      <dgm:prSet presAssocID="{6D011D8F-ADF0-4AE1-AC17-684804A50759}" presName="spaceRect" presStyleCnt="0"/>
      <dgm:spPr/>
    </dgm:pt>
    <dgm:pt modelId="{4DB38EA0-D7E3-4900-9240-672B5C0B0EF4}" type="pres">
      <dgm:prSet presAssocID="{6D011D8F-ADF0-4AE1-AC17-684804A50759}" presName="parTx" presStyleLbl="revTx" presStyleIdx="0" presStyleCnt="4">
        <dgm:presLayoutVars>
          <dgm:chMax val="0"/>
          <dgm:chPref val="0"/>
        </dgm:presLayoutVars>
      </dgm:prSet>
      <dgm:spPr/>
    </dgm:pt>
    <dgm:pt modelId="{723F0143-A719-46BC-B4AB-8931ACF00E65}" type="pres">
      <dgm:prSet presAssocID="{ADE4BE21-D39A-4285-8E2E-BF611078574A}" presName="sibTrans" presStyleCnt="0"/>
      <dgm:spPr/>
    </dgm:pt>
    <dgm:pt modelId="{67FA5F79-1FB1-4B4B-97D8-6C628A41D350}" type="pres">
      <dgm:prSet presAssocID="{440DD576-48E9-4AB7-AA48-DD34175AB674}" presName="compNode" presStyleCnt="0"/>
      <dgm:spPr/>
    </dgm:pt>
    <dgm:pt modelId="{AD45FFB5-51D8-4467-B54C-1AFE3C47088D}" type="pres">
      <dgm:prSet presAssocID="{440DD576-48E9-4AB7-AA48-DD34175AB674}" presName="bgRect" presStyleLbl="bgShp" presStyleIdx="1" presStyleCnt="4"/>
      <dgm:spPr/>
    </dgm:pt>
    <dgm:pt modelId="{CC982FE1-DEF6-4590-B9E9-10ABD9285B74}" type="pres">
      <dgm:prSet presAssocID="{440DD576-48E9-4AB7-AA48-DD34175AB674}" presName="iconRect" presStyleLbl="node1" presStyleIdx="1"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FA3D26F3-6269-4A30-BB00-518B1A7C92FF}" type="pres">
      <dgm:prSet presAssocID="{440DD576-48E9-4AB7-AA48-DD34175AB674}" presName="spaceRect" presStyleCnt="0"/>
      <dgm:spPr/>
    </dgm:pt>
    <dgm:pt modelId="{171B0E65-9AF5-44DE-8923-6E98C6FF5977}" type="pres">
      <dgm:prSet presAssocID="{440DD576-48E9-4AB7-AA48-DD34175AB674}" presName="parTx" presStyleLbl="revTx" presStyleIdx="1" presStyleCnt="4">
        <dgm:presLayoutVars>
          <dgm:chMax val="0"/>
          <dgm:chPref val="0"/>
        </dgm:presLayoutVars>
      </dgm:prSet>
      <dgm:spPr/>
    </dgm:pt>
    <dgm:pt modelId="{181F5FB6-AB7F-4C3B-B065-3EDE94E5B267}" type="pres">
      <dgm:prSet presAssocID="{B0E57A68-B8FE-4AB1-8089-14C910513C17}" presName="sibTrans" presStyleCnt="0"/>
      <dgm:spPr/>
    </dgm:pt>
    <dgm:pt modelId="{D301FDA7-9825-41EC-808D-1973D3F15628}" type="pres">
      <dgm:prSet presAssocID="{BC119C10-DE8C-484E-BA2A-0B1C591AC5B4}" presName="compNode" presStyleCnt="0"/>
      <dgm:spPr/>
    </dgm:pt>
    <dgm:pt modelId="{D7F992A9-4F77-4CF3-B96D-3F23DDFE48E5}" type="pres">
      <dgm:prSet presAssocID="{BC119C10-DE8C-484E-BA2A-0B1C591AC5B4}" presName="bgRect" presStyleLbl="bgShp" presStyleIdx="2" presStyleCnt="4"/>
      <dgm:spPr/>
    </dgm:pt>
    <dgm:pt modelId="{9C64E376-1C26-44EA-A36C-CC58372E0CA9}" type="pres">
      <dgm:prSet presAssocID="{BC119C10-DE8C-484E-BA2A-0B1C591AC5B4}" presName="icon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4F11C338-4E2E-4DB6-B2B2-C1D1B71FD3F2}" type="pres">
      <dgm:prSet presAssocID="{BC119C10-DE8C-484E-BA2A-0B1C591AC5B4}" presName="spaceRect" presStyleCnt="0"/>
      <dgm:spPr/>
    </dgm:pt>
    <dgm:pt modelId="{7BDBB5E3-0B58-4613-A4BC-E687E48E86DC}" type="pres">
      <dgm:prSet presAssocID="{BC119C10-DE8C-484E-BA2A-0B1C591AC5B4}" presName="parTx" presStyleLbl="revTx" presStyleIdx="2" presStyleCnt="4">
        <dgm:presLayoutVars>
          <dgm:chMax val="0"/>
          <dgm:chPref val="0"/>
        </dgm:presLayoutVars>
      </dgm:prSet>
      <dgm:spPr/>
    </dgm:pt>
    <dgm:pt modelId="{DE531CB8-7D1F-4F94-A035-9FD196FA2A90}" type="pres">
      <dgm:prSet presAssocID="{A7D3D2AA-D4E5-4F70-B3A7-9EBA7D1FAFCB}" presName="sibTrans" presStyleCnt="0"/>
      <dgm:spPr/>
    </dgm:pt>
    <dgm:pt modelId="{0FEBB294-8618-4348-86BC-F21E1FAA967E}" type="pres">
      <dgm:prSet presAssocID="{D90B7AF4-E167-4202-9B67-35882D786C23}" presName="compNode" presStyleCnt="0"/>
      <dgm:spPr/>
    </dgm:pt>
    <dgm:pt modelId="{8F436D7E-01CB-4F56-AC35-218F44BD90E0}" type="pres">
      <dgm:prSet presAssocID="{D90B7AF4-E167-4202-9B67-35882D786C23}" presName="bgRect" presStyleLbl="bgShp" presStyleIdx="3" presStyleCnt="4"/>
      <dgm:spPr/>
    </dgm:pt>
    <dgm:pt modelId="{0337D3C1-32EE-42D5-8B1A-920FE514DB8E}" type="pres">
      <dgm:prSet presAssocID="{D90B7AF4-E167-4202-9B67-35882D786C23}" presName="iconRect" presStyleLbl="node1" presStyleIdx="3"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cher"/>
        </a:ext>
      </dgm:extLst>
    </dgm:pt>
    <dgm:pt modelId="{F4642245-B76F-4A27-85A5-3682F99E1004}" type="pres">
      <dgm:prSet presAssocID="{D90B7AF4-E167-4202-9B67-35882D786C23}" presName="spaceRect" presStyleCnt="0"/>
      <dgm:spPr/>
    </dgm:pt>
    <dgm:pt modelId="{7EAB667F-AAC7-481D-A6D6-406CCF0D0E41}" type="pres">
      <dgm:prSet presAssocID="{D90B7AF4-E167-4202-9B67-35882D786C23}" presName="parTx" presStyleLbl="revTx" presStyleIdx="3" presStyleCnt="4">
        <dgm:presLayoutVars>
          <dgm:chMax val="0"/>
          <dgm:chPref val="0"/>
        </dgm:presLayoutVars>
      </dgm:prSet>
      <dgm:spPr/>
    </dgm:pt>
  </dgm:ptLst>
  <dgm:cxnLst>
    <dgm:cxn modelId="{D328D324-557E-4185-9D6A-62D8327F4EF7}" type="presOf" srcId="{6D011D8F-ADF0-4AE1-AC17-684804A50759}" destId="{4DB38EA0-D7E3-4900-9240-672B5C0B0EF4}" srcOrd="0" destOrd="0" presId="urn:microsoft.com/office/officeart/2018/2/layout/IconVerticalSolidList"/>
    <dgm:cxn modelId="{6E8EA45E-7721-40C9-BF28-B21D40BB9B53}" type="presOf" srcId="{D90B7AF4-E167-4202-9B67-35882D786C23}" destId="{7EAB667F-AAC7-481D-A6D6-406CCF0D0E41}" srcOrd="0" destOrd="0" presId="urn:microsoft.com/office/officeart/2018/2/layout/IconVerticalSolidList"/>
    <dgm:cxn modelId="{7332AA85-CBAA-4C7F-BA85-810223F3C985}" srcId="{6025E7B9-1E9B-4D04-92C9-30A4832FF5A1}" destId="{440DD576-48E9-4AB7-AA48-DD34175AB674}" srcOrd="1" destOrd="0" parTransId="{AEB23BE0-6311-42D2-824A-2F58B6E58868}" sibTransId="{B0E57A68-B8FE-4AB1-8089-14C910513C17}"/>
    <dgm:cxn modelId="{E863B48F-F64D-4431-9A88-7494CD85BA01}" type="presOf" srcId="{BC119C10-DE8C-484E-BA2A-0B1C591AC5B4}" destId="{7BDBB5E3-0B58-4613-A4BC-E687E48E86DC}" srcOrd="0" destOrd="0" presId="urn:microsoft.com/office/officeart/2018/2/layout/IconVerticalSolidList"/>
    <dgm:cxn modelId="{304733B1-A4D9-4119-A7BD-F5422262C27F}" type="presOf" srcId="{440DD576-48E9-4AB7-AA48-DD34175AB674}" destId="{171B0E65-9AF5-44DE-8923-6E98C6FF5977}" srcOrd="0" destOrd="0" presId="urn:microsoft.com/office/officeart/2018/2/layout/IconVerticalSolidList"/>
    <dgm:cxn modelId="{2432D2B6-80B2-4C40-A01B-2F0D8D92E3E4}" srcId="{6025E7B9-1E9B-4D04-92C9-30A4832FF5A1}" destId="{BC119C10-DE8C-484E-BA2A-0B1C591AC5B4}" srcOrd="2" destOrd="0" parTransId="{4449151F-6EAA-46CF-BC0A-13ED8683D3C4}" sibTransId="{A7D3D2AA-D4E5-4F70-B3A7-9EBA7D1FAFCB}"/>
    <dgm:cxn modelId="{F9DC52CD-2AF6-4393-880A-5D76FA72DAFD}" srcId="{6025E7B9-1E9B-4D04-92C9-30A4832FF5A1}" destId="{D90B7AF4-E167-4202-9B67-35882D786C23}" srcOrd="3" destOrd="0" parTransId="{D44837DC-0C23-4178-B79D-23D68A94BB7A}" sibTransId="{C5A591B6-4DAA-4BA5-90E9-F25C1D3EB936}"/>
    <dgm:cxn modelId="{DFF0A0DE-F718-4F8B-A653-7A3A780850C0}" srcId="{6025E7B9-1E9B-4D04-92C9-30A4832FF5A1}" destId="{6D011D8F-ADF0-4AE1-AC17-684804A50759}" srcOrd="0" destOrd="0" parTransId="{94E8336C-CDFC-44CE-843D-43FCD82CE117}" sibTransId="{ADE4BE21-D39A-4285-8E2E-BF611078574A}"/>
    <dgm:cxn modelId="{90037AEA-1936-4D93-B305-CB5F6E75E950}" type="presOf" srcId="{6025E7B9-1E9B-4D04-92C9-30A4832FF5A1}" destId="{2EFF6501-3F16-4509-A818-08DC1F1C05C9}" srcOrd="0" destOrd="0" presId="urn:microsoft.com/office/officeart/2018/2/layout/IconVerticalSolidList"/>
    <dgm:cxn modelId="{2B480B4D-14BA-4956-8D81-C0D152A3D456}" type="presParOf" srcId="{2EFF6501-3F16-4509-A818-08DC1F1C05C9}" destId="{10FDAEFD-7AF0-41C2-B29C-74E4DF53A771}" srcOrd="0" destOrd="0" presId="urn:microsoft.com/office/officeart/2018/2/layout/IconVerticalSolidList"/>
    <dgm:cxn modelId="{27FBB125-9356-45B9-B43C-2AED991F379F}" type="presParOf" srcId="{10FDAEFD-7AF0-41C2-B29C-74E4DF53A771}" destId="{07BA7705-CC18-4AC8-83D5-32D2418CCE5F}" srcOrd="0" destOrd="0" presId="urn:microsoft.com/office/officeart/2018/2/layout/IconVerticalSolidList"/>
    <dgm:cxn modelId="{143417CE-B8FE-44EF-82AF-AD36463C5774}" type="presParOf" srcId="{10FDAEFD-7AF0-41C2-B29C-74E4DF53A771}" destId="{F721CF5B-AD27-4A66-ADDE-E26BA8E3473E}" srcOrd="1" destOrd="0" presId="urn:microsoft.com/office/officeart/2018/2/layout/IconVerticalSolidList"/>
    <dgm:cxn modelId="{EAAA0436-6849-41FE-9BAD-9921042E7953}" type="presParOf" srcId="{10FDAEFD-7AF0-41C2-B29C-74E4DF53A771}" destId="{6203DC50-4945-402D-86C3-15137BD9AE2D}" srcOrd="2" destOrd="0" presId="urn:microsoft.com/office/officeart/2018/2/layout/IconVerticalSolidList"/>
    <dgm:cxn modelId="{952D2616-AA04-481D-8C48-0AED34B524DA}" type="presParOf" srcId="{10FDAEFD-7AF0-41C2-B29C-74E4DF53A771}" destId="{4DB38EA0-D7E3-4900-9240-672B5C0B0EF4}" srcOrd="3" destOrd="0" presId="urn:microsoft.com/office/officeart/2018/2/layout/IconVerticalSolidList"/>
    <dgm:cxn modelId="{13E4087C-0924-4DC3-9F9C-2801A02CB2FB}" type="presParOf" srcId="{2EFF6501-3F16-4509-A818-08DC1F1C05C9}" destId="{723F0143-A719-46BC-B4AB-8931ACF00E65}" srcOrd="1" destOrd="0" presId="urn:microsoft.com/office/officeart/2018/2/layout/IconVerticalSolidList"/>
    <dgm:cxn modelId="{C68C8B60-B3DB-484E-9CDD-573C5F3739A9}" type="presParOf" srcId="{2EFF6501-3F16-4509-A818-08DC1F1C05C9}" destId="{67FA5F79-1FB1-4B4B-97D8-6C628A41D350}" srcOrd="2" destOrd="0" presId="urn:microsoft.com/office/officeart/2018/2/layout/IconVerticalSolidList"/>
    <dgm:cxn modelId="{E6900D3E-BADA-4967-AF10-B11914DACCFD}" type="presParOf" srcId="{67FA5F79-1FB1-4B4B-97D8-6C628A41D350}" destId="{AD45FFB5-51D8-4467-B54C-1AFE3C47088D}" srcOrd="0" destOrd="0" presId="urn:microsoft.com/office/officeart/2018/2/layout/IconVerticalSolidList"/>
    <dgm:cxn modelId="{031AF3EA-5A71-4439-B65C-0C84C90CCDA8}" type="presParOf" srcId="{67FA5F79-1FB1-4B4B-97D8-6C628A41D350}" destId="{CC982FE1-DEF6-4590-B9E9-10ABD9285B74}" srcOrd="1" destOrd="0" presId="urn:microsoft.com/office/officeart/2018/2/layout/IconVerticalSolidList"/>
    <dgm:cxn modelId="{17DE9A8F-E96C-46B3-AF20-116ED58FB524}" type="presParOf" srcId="{67FA5F79-1FB1-4B4B-97D8-6C628A41D350}" destId="{FA3D26F3-6269-4A30-BB00-518B1A7C92FF}" srcOrd="2" destOrd="0" presId="urn:microsoft.com/office/officeart/2018/2/layout/IconVerticalSolidList"/>
    <dgm:cxn modelId="{5EF729FD-36BD-44CC-B224-265D3651327A}" type="presParOf" srcId="{67FA5F79-1FB1-4B4B-97D8-6C628A41D350}" destId="{171B0E65-9AF5-44DE-8923-6E98C6FF5977}" srcOrd="3" destOrd="0" presId="urn:microsoft.com/office/officeart/2018/2/layout/IconVerticalSolidList"/>
    <dgm:cxn modelId="{2E728282-9CF5-4663-8D3C-5AAF694C6A56}" type="presParOf" srcId="{2EFF6501-3F16-4509-A818-08DC1F1C05C9}" destId="{181F5FB6-AB7F-4C3B-B065-3EDE94E5B267}" srcOrd="3" destOrd="0" presId="urn:microsoft.com/office/officeart/2018/2/layout/IconVerticalSolidList"/>
    <dgm:cxn modelId="{3E28E36B-BDC8-490E-AA79-E75DBC20F0BF}" type="presParOf" srcId="{2EFF6501-3F16-4509-A818-08DC1F1C05C9}" destId="{D301FDA7-9825-41EC-808D-1973D3F15628}" srcOrd="4" destOrd="0" presId="urn:microsoft.com/office/officeart/2018/2/layout/IconVerticalSolidList"/>
    <dgm:cxn modelId="{A71C0E77-1E14-42E9-BB58-8FD6A9BBF9A2}" type="presParOf" srcId="{D301FDA7-9825-41EC-808D-1973D3F15628}" destId="{D7F992A9-4F77-4CF3-B96D-3F23DDFE48E5}" srcOrd="0" destOrd="0" presId="urn:microsoft.com/office/officeart/2018/2/layout/IconVerticalSolidList"/>
    <dgm:cxn modelId="{1CDCD462-134D-4747-B58F-F40BB543CFF1}" type="presParOf" srcId="{D301FDA7-9825-41EC-808D-1973D3F15628}" destId="{9C64E376-1C26-44EA-A36C-CC58372E0CA9}" srcOrd="1" destOrd="0" presId="urn:microsoft.com/office/officeart/2018/2/layout/IconVerticalSolidList"/>
    <dgm:cxn modelId="{D1731647-A02F-4C6C-86D7-071C087D2712}" type="presParOf" srcId="{D301FDA7-9825-41EC-808D-1973D3F15628}" destId="{4F11C338-4E2E-4DB6-B2B2-C1D1B71FD3F2}" srcOrd="2" destOrd="0" presId="urn:microsoft.com/office/officeart/2018/2/layout/IconVerticalSolidList"/>
    <dgm:cxn modelId="{8BAAC829-3D43-4056-8F2D-3941F1783EEB}" type="presParOf" srcId="{D301FDA7-9825-41EC-808D-1973D3F15628}" destId="{7BDBB5E3-0B58-4613-A4BC-E687E48E86DC}" srcOrd="3" destOrd="0" presId="urn:microsoft.com/office/officeart/2018/2/layout/IconVerticalSolidList"/>
    <dgm:cxn modelId="{E286F77F-BFD3-4559-BF19-FA42F5537E88}" type="presParOf" srcId="{2EFF6501-3F16-4509-A818-08DC1F1C05C9}" destId="{DE531CB8-7D1F-4F94-A035-9FD196FA2A90}" srcOrd="5" destOrd="0" presId="urn:microsoft.com/office/officeart/2018/2/layout/IconVerticalSolidList"/>
    <dgm:cxn modelId="{D28ADF8E-FEA1-4AD7-A1C3-5E0E2C1D9E79}" type="presParOf" srcId="{2EFF6501-3F16-4509-A818-08DC1F1C05C9}" destId="{0FEBB294-8618-4348-86BC-F21E1FAA967E}" srcOrd="6" destOrd="0" presId="urn:microsoft.com/office/officeart/2018/2/layout/IconVerticalSolidList"/>
    <dgm:cxn modelId="{321DE1BC-0CBF-482A-B931-03387A318DCB}" type="presParOf" srcId="{0FEBB294-8618-4348-86BC-F21E1FAA967E}" destId="{8F436D7E-01CB-4F56-AC35-218F44BD90E0}" srcOrd="0" destOrd="0" presId="urn:microsoft.com/office/officeart/2018/2/layout/IconVerticalSolidList"/>
    <dgm:cxn modelId="{2AB0681A-F54F-4159-AE16-343F7CE88E65}" type="presParOf" srcId="{0FEBB294-8618-4348-86BC-F21E1FAA967E}" destId="{0337D3C1-32EE-42D5-8B1A-920FE514DB8E}" srcOrd="1" destOrd="0" presId="urn:microsoft.com/office/officeart/2018/2/layout/IconVerticalSolidList"/>
    <dgm:cxn modelId="{22EC3CA2-B1AA-439A-98E6-E24E0A65090F}" type="presParOf" srcId="{0FEBB294-8618-4348-86BC-F21E1FAA967E}" destId="{F4642245-B76F-4A27-85A5-3682F99E1004}" srcOrd="2" destOrd="0" presId="urn:microsoft.com/office/officeart/2018/2/layout/IconVerticalSolidList"/>
    <dgm:cxn modelId="{B29393A9-31B9-4B53-89A4-301FC2930306}" type="presParOf" srcId="{0FEBB294-8618-4348-86BC-F21E1FAA967E}" destId="{7EAB667F-AAC7-481D-A6D6-406CCF0D0E4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30C139-E699-42E4-9844-CCB7CF701D0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00DE58E-8E25-4298-9EE7-969A3692AB12}">
      <dgm:prSet phldrT="[Text]" phldr="0"/>
      <dgm:spPr/>
      <dgm:t>
        <a:bodyPr/>
        <a:lstStyle/>
        <a:p>
          <a:r>
            <a:rPr lang="en-US">
              <a:latin typeface="Segoe"/>
              <a:ea typeface="ヒラギノ角ゴ Pro W3"/>
            </a:rPr>
            <a:t>Course 1 Lead</a:t>
          </a:r>
          <a:endParaRPr lang="en-US"/>
        </a:p>
      </dgm:t>
    </dgm:pt>
    <dgm:pt modelId="{82E2F8A9-28BD-4512-8E3A-D9D490577876}" type="parTrans" cxnId="{DAD7D02D-576B-4319-A36F-370E8AD949C4}">
      <dgm:prSet/>
      <dgm:spPr/>
      <dgm:t>
        <a:bodyPr/>
        <a:lstStyle/>
        <a:p>
          <a:endParaRPr lang="en-US"/>
        </a:p>
      </dgm:t>
    </dgm:pt>
    <dgm:pt modelId="{9376F56F-250F-4B1C-9C63-60F7A29BE83C}" type="sibTrans" cxnId="{DAD7D02D-576B-4319-A36F-370E8AD949C4}">
      <dgm:prSet/>
      <dgm:spPr/>
      <dgm:t>
        <a:bodyPr/>
        <a:lstStyle/>
        <a:p>
          <a:endParaRPr lang="en-US"/>
        </a:p>
      </dgm:t>
    </dgm:pt>
    <dgm:pt modelId="{1F9BCA63-3BAF-43BE-B976-1D75F8C6AC0F}">
      <dgm:prSet phldrT="[Text]" phldr="0"/>
      <dgm:spPr/>
      <dgm:t>
        <a:bodyPr/>
        <a:lstStyle/>
        <a:p>
          <a:pPr rtl="0"/>
          <a:r>
            <a:rPr lang="en-US">
              <a:latin typeface="Segoe"/>
              <a:ea typeface="ヒラギノ角ゴ Pro W3"/>
            </a:rPr>
            <a:t>Course 1 Faculty </a:t>
          </a:r>
          <a:endParaRPr lang="en-US"/>
        </a:p>
      </dgm:t>
    </dgm:pt>
    <dgm:pt modelId="{17613245-5EF5-4995-8F50-8BAD7973E84B}" type="parTrans" cxnId="{8D5CE66A-B34F-4302-88D4-E36B92C3F250}">
      <dgm:prSet/>
      <dgm:spPr/>
      <dgm:t>
        <a:bodyPr/>
        <a:lstStyle/>
        <a:p>
          <a:endParaRPr lang="en-US"/>
        </a:p>
      </dgm:t>
    </dgm:pt>
    <dgm:pt modelId="{CB51717F-38D6-402E-A45A-1CC1FC25A174}" type="sibTrans" cxnId="{8D5CE66A-B34F-4302-88D4-E36B92C3F250}">
      <dgm:prSet/>
      <dgm:spPr/>
      <dgm:t>
        <a:bodyPr/>
        <a:lstStyle/>
        <a:p>
          <a:endParaRPr lang="en-US"/>
        </a:p>
      </dgm:t>
    </dgm:pt>
    <dgm:pt modelId="{A3A2C01D-5206-41B2-A38F-36AEB7450C55}">
      <dgm:prSet phldrT="[Text]" phldr="0"/>
      <dgm:spPr/>
      <dgm:t>
        <a:bodyPr/>
        <a:lstStyle/>
        <a:p>
          <a:r>
            <a:rPr lang="en-US">
              <a:latin typeface="Segoe"/>
              <a:ea typeface="ヒラギノ角ゴ Pro W3"/>
            </a:rPr>
            <a:t>Course 1 Faculty </a:t>
          </a:r>
          <a:endParaRPr lang="en-US"/>
        </a:p>
      </dgm:t>
    </dgm:pt>
    <dgm:pt modelId="{9B95CBAD-D1AD-48CD-A59C-3BD119FE48D4}" type="parTrans" cxnId="{14CAAB60-BF99-4326-8A0F-763955969989}">
      <dgm:prSet/>
      <dgm:spPr/>
      <dgm:t>
        <a:bodyPr/>
        <a:lstStyle/>
        <a:p>
          <a:endParaRPr lang="en-US"/>
        </a:p>
      </dgm:t>
    </dgm:pt>
    <dgm:pt modelId="{88EB431F-8D77-4880-ABDD-B355EE951C69}" type="sibTrans" cxnId="{14CAAB60-BF99-4326-8A0F-763955969989}">
      <dgm:prSet/>
      <dgm:spPr/>
      <dgm:t>
        <a:bodyPr/>
        <a:lstStyle/>
        <a:p>
          <a:endParaRPr lang="en-US"/>
        </a:p>
      </dgm:t>
    </dgm:pt>
    <dgm:pt modelId="{A92C020B-67EB-4723-B7A4-9BA63CACF82D}">
      <dgm:prSet phldrT="[Text]" phldr="0"/>
      <dgm:spPr/>
      <dgm:t>
        <a:bodyPr/>
        <a:lstStyle/>
        <a:p>
          <a:pPr rtl="0"/>
          <a:r>
            <a:rPr lang="en-US">
              <a:latin typeface="Segoe"/>
              <a:ea typeface="ヒラギノ角ゴ Pro W3"/>
            </a:rPr>
            <a:t>Course 2 Lead</a:t>
          </a:r>
          <a:endParaRPr lang="en-US"/>
        </a:p>
      </dgm:t>
    </dgm:pt>
    <dgm:pt modelId="{7F2D2179-BDFB-4611-8B66-398FFABA225F}" type="parTrans" cxnId="{568C8810-AA55-439D-8323-AF4C49710968}">
      <dgm:prSet/>
      <dgm:spPr/>
      <dgm:t>
        <a:bodyPr/>
        <a:lstStyle/>
        <a:p>
          <a:endParaRPr lang="en-US"/>
        </a:p>
      </dgm:t>
    </dgm:pt>
    <dgm:pt modelId="{F7FF50E3-2D1F-4845-A61A-7928FD3A330F}" type="sibTrans" cxnId="{568C8810-AA55-439D-8323-AF4C49710968}">
      <dgm:prSet/>
      <dgm:spPr/>
      <dgm:t>
        <a:bodyPr/>
        <a:lstStyle/>
        <a:p>
          <a:endParaRPr lang="en-US"/>
        </a:p>
      </dgm:t>
    </dgm:pt>
    <dgm:pt modelId="{01A735EB-40FA-480B-86FC-3FF80787E4C2}">
      <dgm:prSet phldrT="[Text]" phldr="0"/>
      <dgm:spPr/>
      <dgm:t>
        <a:bodyPr/>
        <a:lstStyle/>
        <a:p>
          <a:pPr rtl="0"/>
          <a:r>
            <a:rPr lang="en-US">
              <a:latin typeface="Segoe"/>
              <a:ea typeface="ヒラギノ角ゴ Pro W3"/>
            </a:rPr>
            <a:t>Course 2 Faculty </a:t>
          </a:r>
          <a:endParaRPr lang="en-US"/>
        </a:p>
      </dgm:t>
    </dgm:pt>
    <dgm:pt modelId="{9C4AB7F3-ADF6-416C-BC5A-B3F176DEE362}" type="parTrans" cxnId="{46F35D87-9EA2-4334-8C46-F08EDD4E1B0D}">
      <dgm:prSet/>
      <dgm:spPr/>
      <dgm:t>
        <a:bodyPr/>
        <a:lstStyle/>
        <a:p>
          <a:endParaRPr lang="en-US"/>
        </a:p>
      </dgm:t>
    </dgm:pt>
    <dgm:pt modelId="{81D0B443-6B78-4B19-9628-EAE0449E1E51}" type="sibTrans" cxnId="{46F35D87-9EA2-4334-8C46-F08EDD4E1B0D}">
      <dgm:prSet/>
      <dgm:spPr/>
      <dgm:t>
        <a:bodyPr/>
        <a:lstStyle/>
        <a:p>
          <a:endParaRPr lang="en-US"/>
        </a:p>
      </dgm:t>
    </dgm:pt>
    <dgm:pt modelId="{4E66AFC9-D19D-4FBF-8F34-B2179EC7C651}">
      <dgm:prSet phldr="0"/>
      <dgm:spPr/>
      <dgm:t>
        <a:bodyPr/>
        <a:lstStyle/>
        <a:p>
          <a:pPr rtl="0"/>
          <a:r>
            <a:rPr lang="en-US">
              <a:latin typeface="Segoe"/>
              <a:ea typeface="ヒラギノ角ゴ Pro W3"/>
            </a:rPr>
            <a:t>Course 3 Lead</a:t>
          </a:r>
        </a:p>
      </dgm:t>
    </dgm:pt>
    <dgm:pt modelId="{A9B0B069-B1B9-4B1C-9632-8AA9B121760C}" type="parTrans" cxnId="{74F0037C-AB2C-46DA-9D16-A556C3C09F7A}">
      <dgm:prSet/>
      <dgm:spPr/>
    </dgm:pt>
    <dgm:pt modelId="{741C8427-93FE-4DEF-9605-64097380C5C0}" type="sibTrans" cxnId="{74F0037C-AB2C-46DA-9D16-A556C3C09F7A}">
      <dgm:prSet/>
      <dgm:spPr/>
    </dgm:pt>
    <dgm:pt modelId="{82F76B11-41D0-4A01-AF50-CB0EF5C113B5}">
      <dgm:prSet phldr="0"/>
      <dgm:spPr/>
      <dgm:t>
        <a:bodyPr/>
        <a:lstStyle/>
        <a:p>
          <a:pPr rtl="0"/>
          <a:r>
            <a:rPr lang="en-US">
              <a:latin typeface="Segoe"/>
              <a:ea typeface="ヒラギノ角ゴ Pro W3"/>
            </a:rPr>
            <a:t>Course 3 Faculty</a:t>
          </a:r>
        </a:p>
      </dgm:t>
    </dgm:pt>
    <dgm:pt modelId="{11723FAC-A050-4B0C-893A-EC25E702CC99}" type="parTrans" cxnId="{2FD5D784-6099-46F6-83F8-F16D352276AA}">
      <dgm:prSet/>
      <dgm:spPr/>
    </dgm:pt>
    <dgm:pt modelId="{6C6BE6CE-4F72-4482-B048-29625C50B2CE}" type="sibTrans" cxnId="{2FD5D784-6099-46F6-83F8-F16D352276AA}">
      <dgm:prSet/>
      <dgm:spPr/>
    </dgm:pt>
    <dgm:pt modelId="{6CC0348E-3B0D-4D71-9428-052AB09E74C9}">
      <dgm:prSet phldr="0"/>
      <dgm:spPr/>
      <dgm:t>
        <a:bodyPr/>
        <a:lstStyle/>
        <a:p>
          <a:pPr rtl="0"/>
          <a:r>
            <a:rPr lang="en-US">
              <a:latin typeface="Segoe"/>
              <a:ea typeface="ヒラギノ角ゴ Pro W3"/>
            </a:rPr>
            <a:t>Course 4 Lead</a:t>
          </a:r>
          <a:endParaRPr lang="en-US"/>
        </a:p>
      </dgm:t>
    </dgm:pt>
    <dgm:pt modelId="{C0BB3A35-B6A6-4F6D-9751-90B1280C96B3}" type="parTrans" cxnId="{746C9BE0-AC3F-4002-8045-D0CD2CD45E81}">
      <dgm:prSet/>
      <dgm:spPr/>
    </dgm:pt>
    <dgm:pt modelId="{B4AD54DE-8397-4A41-ADD6-99F3BD6A5BB8}" type="sibTrans" cxnId="{746C9BE0-AC3F-4002-8045-D0CD2CD45E81}">
      <dgm:prSet/>
      <dgm:spPr/>
    </dgm:pt>
    <dgm:pt modelId="{36649EE3-175E-4DAE-8232-587E2BC29D6E}">
      <dgm:prSet phldr="0"/>
      <dgm:spPr/>
      <dgm:t>
        <a:bodyPr/>
        <a:lstStyle/>
        <a:p>
          <a:pPr rtl="0"/>
          <a:r>
            <a:rPr lang="en-US">
              <a:latin typeface="Segoe"/>
              <a:ea typeface="ヒラギノ角ゴ Pro W3"/>
            </a:rPr>
            <a:t>Course 4 Faculty</a:t>
          </a:r>
        </a:p>
      </dgm:t>
    </dgm:pt>
    <dgm:pt modelId="{3D47C240-3DF0-4BF4-840D-E25B87990D28}" type="parTrans" cxnId="{E134F0FE-47ED-4AD2-A4AD-038CB1BA9A87}">
      <dgm:prSet/>
      <dgm:spPr/>
    </dgm:pt>
    <dgm:pt modelId="{A25A770A-76AA-4DC0-99D2-43A757C6C9DB}" type="sibTrans" cxnId="{E134F0FE-47ED-4AD2-A4AD-038CB1BA9A87}">
      <dgm:prSet/>
      <dgm:spPr/>
    </dgm:pt>
    <dgm:pt modelId="{3A10BF2E-28E8-4828-8337-B56C743A23F9}">
      <dgm:prSet phldr="0"/>
      <dgm:spPr/>
      <dgm:t>
        <a:bodyPr/>
        <a:lstStyle/>
        <a:p>
          <a:pPr rtl="0"/>
          <a:r>
            <a:rPr lang="en-US">
              <a:latin typeface="Segoe"/>
              <a:ea typeface="ヒラギノ角ゴ Pro W3"/>
            </a:rPr>
            <a:t>Course 5 Lead</a:t>
          </a:r>
          <a:endParaRPr lang="en-US"/>
        </a:p>
      </dgm:t>
    </dgm:pt>
    <dgm:pt modelId="{68FD0733-F956-46D3-A574-242C119D9643}" type="parTrans" cxnId="{B9C16D7F-A150-4357-8A7F-63E5EE56733A}">
      <dgm:prSet/>
      <dgm:spPr/>
    </dgm:pt>
    <dgm:pt modelId="{45DE2EF5-E369-4A3F-85E0-4F7B296508C6}" type="sibTrans" cxnId="{B9C16D7F-A150-4357-8A7F-63E5EE56733A}">
      <dgm:prSet/>
      <dgm:spPr/>
    </dgm:pt>
    <dgm:pt modelId="{511FAEE0-F270-400E-9367-936C0AC22958}">
      <dgm:prSet phldr="0"/>
      <dgm:spPr/>
      <dgm:t>
        <a:bodyPr/>
        <a:lstStyle/>
        <a:p>
          <a:pPr rtl="0"/>
          <a:r>
            <a:rPr lang="en-US">
              <a:latin typeface="Segoe"/>
              <a:ea typeface="ヒラギノ角ゴ Pro W3"/>
            </a:rPr>
            <a:t>Course 5 Faculty</a:t>
          </a:r>
        </a:p>
      </dgm:t>
    </dgm:pt>
    <dgm:pt modelId="{05AF033B-AA11-41C1-9312-9B58B6D85BBC}" type="parTrans" cxnId="{77648647-914C-484E-85D9-72D8C9CAD946}">
      <dgm:prSet/>
      <dgm:spPr/>
    </dgm:pt>
    <dgm:pt modelId="{7485F4DB-C6BE-4C97-BF41-C8C088E0CE67}" type="sibTrans" cxnId="{77648647-914C-484E-85D9-72D8C9CAD946}">
      <dgm:prSet/>
      <dgm:spPr/>
    </dgm:pt>
    <dgm:pt modelId="{DDEFCA06-002C-4F17-B8D2-4F4DEB7FBA52}">
      <dgm:prSet phldr="0"/>
      <dgm:spPr/>
      <dgm:t>
        <a:bodyPr/>
        <a:lstStyle/>
        <a:p>
          <a:pPr rtl="0"/>
          <a:r>
            <a:rPr lang="en-US">
              <a:latin typeface="Segoe"/>
              <a:ea typeface="ヒラギノ角ゴ Pro W3"/>
            </a:rPr>
            <a:t>Course 3 Faculty</a:t>
          </a:r>
        </a:p>
      </dgm:t>
    </dgm:pt>
    <dgm:pt modelId="{A9FD2C54-80E5-4390-AFF3-BDECC01BCD21}" type="parTrans" cxnId="{BC3E2836-F203-4FC8-A872-60EC4104ABE8}">
      <dgm:prSet/>
      <dgm:spPr/>
    </dgm:pt>
    <dgm:pt modelId="{A10AA9EE-D5B4-4A3A-81B4-69BDA5720E47}" type="sibTrans" cxnId="{BC3E2836-F203-4FC8-A872-60EC4104ABE8}">
      <dgm:prSet/>
      <dgm:spPr/>
    </dgm:pt>
    <dgm:pt modelId="{0C8E5A54-BB0C-4109-9881-EA778BE0DC22}">
      <dgm:prSet phldr="0"/>
      <dgm:spPr/>
      <dgm:t>
        <a:bodyPr/>
        <a:lstStyle/>
        <a:p>
          <a:pPr rtl="0"/>
          <a:r>
            <a:rPr lang="en-US">
              <a:latin typeface="Segoe"/>
              <a:ea typeface="ヒラギノ角ゴ Pro W3"/>
            </a:rPr>
            <a:t>Cohort Lead</a:t>
          </a:r>
        </a:p>
      </dgm:t>
    </dgm:pt>
    <dgm:pt modelId="{41002D6E-BD4C-45B2-842F-D3F655384536}" type="parTrans" cxnId="{E46DC7E0-357D-43FE-BC46-8F8530C9D6D9}">
      <dgm:prSet/>
      <dgm:spPr/>
    </dgm:pt>
    <dgm:pt modelId="{34314B4D-980F-41F3-9AF3-41092CCDE09E}" type="sibTrans" cxnId="{E46DC7E0-357D-43FE-BC46-8F8530C9D6D9}">
      <dgm:prSet/>
      <dgm:spPr/>
    </dgm:pt>
    <dgm:pt modelId="{00414DD6-6E72-4C03-9C51-8ED1C77ADDF2}" type="pres">
      <dgm:prSet presAssocID="{CA30C139-E699-42E4-9844-CCB7CF701D09}" presName="hierChild1" presStyleCnt="0">
        <dgm:presLayoutVars>
          <dgm:chPref val="1"/>
          <dgm:dir/>
          <dgm:animOne val="branch"/>
          <dgm:animLvl val="lvl"/>
          <dgm:resizeHandles/>
        </dgm:presLayoutVars>
      </dgm:prSet>
      <dgm:spPr/>
    </dgm:pt>
    <dgm:pt modelId="{CF2E91CC-E98A-48EA-A92A-8981DEF5DE2E}" type="pres">
      <dgm:prSet presAssocID="{0C8E5A54-BB0C-4109-9881-EA778BE0DC22}" presName="hierRoot1" presStyleCnt="0"/>
      <dgm:spPr/>
    </dgm:pt>
    <dgm:pt modelId="{2E3E8937-84A2-4E48-95B8-0C4CB5E835ED}" type="pres">
      <dgm:prSet presAssocID="{0C8E5A54-BB0C-4109-9881-EA778BE0DC22}" presName="composite" presStyleCnt="0"/>
      <dgm:spPr/>
    </dgm:pt>
    <dgm:pt modelId="{7B962F99-0A54-4BC1-8790-E10EC39785FF}" type="pres">
      <dgm:prSet presAssocID="{0C8E5A54-BB0C-4109-9881-EA778BE0DC22}" presName="background" presStyleLbl="node0" presStyleIdx="0" presStyleCnt="1"/>
      <dgm:spPr/>
    </dgm:pt>
    <dgm:pt modelId="{595370CA-A826-4190-86DD-D6185845A3A0}" type="pres">
      <dgm:prSet presAssocID="{0C8E5A54-BB0C-4109-9881-EA778BE0DC22}" presName="text" presStyleLbl="fgAcc0" presStyleIdx="0" presStyleCnt="1">
        <dgm:presLayoutVars>
          <dgm:chPref val="3"/>
        </dgm:presLayoutVars>
      </dgm:prSet>
      <dgm:spPr/>
    </dgm:pt>
    <dgm:pt modelId="{16B29DD4-350D-4F4C-A697-BBDC03538F96}" type="pres">
      <dgm:prSet presAssocID="{0C8E5A54-BB0C-4109-9881-EA778BE0DC22}" presName="hierChild2" presStyleCnt="0"/>
      <dgm:spPr/>
    </dgm:pt>
    <dgm:pt modelId="{7BEFD749-86A1-41AF-914C-6A1CDDAEA512}" type="pres">
      <dgm:prSet presAssocID="{82E2F8A9-28BD-4512-8E3A-D9D490577876}" presName="Name10" presStyleLbl="parChTrans1D2" presStyleIdx="0" presStyleCnt="5"/>
      <dgm:spPr/>
    </dgm:pt>
    <dgm:pt modelId="{1D3DDFC0-384D-479D-9E72-C84697013C14}" type="pres">
      <dgm:prSet presAssocID="{900DE58E-8E25-4298-9EE7-969A3692AB12}" presName="hierRoot2" presStyleCnt="0"/>
      <dgm:spPr/>
    </dgm:pt>
    <dgm:pt modelId="{FE326C1D-09B6-4545-8F8D-F6ED03E3D750}" type="pres">
      <dgm:prSet presAssocID="{900DE58E-8E25-4298-9EE7-969A3692AB12}" presName="composite2" presStyleCnt="0"/>
      <dgm:spPr/>
    </dgm:pt>
    <dgm:pt modelId="{C9165FBB-85C1-4CF4-B07B-C95E011B346E}" type="pres">
      <dgm:prSet presAssocID="{900DE58E-8E25-4298-9EE7-969A3692AB12}" presName="background2" presStyleLbl="node2" presStyleIdx="0" presStyleCnt="5"/>
      <dgm:spPr/>
    </dgm:pt>
    <dgm:pt modelId="{DC9151B2-E1E2-4BAF-A2FF-35FEB48D96BB}" type="pres">
      <dgm:prSet presAssocID="{900DE58E-8E25-4298-9EE7-969A3692AB12}" presName="text2" presStyleLbl="fgAcc2" presStyleIdx="0" presStyleCnt="5">
        <dgm:presLayoutVars>
          <dgm:chPref val="3"/>
        </dgm:presLayoutVars>
      </dgm:prSet>
      <dgm:spPr/>
    </dgm:pt>
    <dgm:pt modelId="{ABF4721B-3E20-414E-874F-9B094BAC4DD6}" type="pres">
      <dgm:prSet presAssocID="{900DE58E-8E25-4298-9EE7-969A3692AB12}" presName="hierChild3" presStyleCnt="0"/>
      <dgm:spPr/>
    </dgm:pt>
    <dgm:pt modelId="{99F0C647-E7CB-493E-A292-94043DF1EEA8}" type="pres">
      <dgm:prSet presAssocID="{17613245-5EF5-4995-8F50-8BAD7973E84B}" presName="Name17" presStyleLbl="parChTrans1D3" presStyleIdx="0" presStyleCnt="7"/>
      <dgm:spPr/>
    </dgm:pt>
    <dgm:pt modelId="{55BAFC76-4EF5-4EDF-96E5-2F1C28C9C25E}" type="pres">
      <dgm:prSet presAssocID="{1F9BCA63-3BAF-43BE-B976-1D75F8C6AC0F}" presName="hierRoot3" presStyleCnt="0"/>
      <dgm:spPr/>
    </dgm:pt>
    <dgm:pt modelId="{7F423D4D-57F9-4F0B-A000-EEECF7AB5119}" type="pres">
      <dgm:prSet presAssocID="{1F9BCA63-3BAF-43BE-B976-1D75F8C6AC0F}" presName="composite3" presStyleCnt="0"/>
      <dgm:spPr/>
    </dgm:pt>
    <dgm:pt modelId="{DC5D4A6B-6033-4EFF-B542-FE56BC960CDC}" type="pres">
      <dgm:prSet presAssocID="{1F9BCA63-3BAF-43BE-B976-1D75F8C6AC0F}" presName="background3" presStyleLbl="node3" presStyleIdx="0" presStyleCnt="7"/>
      <dgm:spPr/>
    </dgm:pt>
    <dgm:pt modelId="{DEE3C03E-36D4-403C-8E94-2F085B80EBD2}" type="pres">
      <dgm:prSet presAssocID="{1F9BCA63-3BAF-43BE-B976-1D75F8C6AC0F}" presName="text3" presStyleLbl="fgAcc3" presStyleIdx="0" presStyleCnt="7">
        <dgm:presLayoutVars>
          <dgm:chPref val="3"/>
        </dgm:presLayoutVars>
      </dgm:prSet>
      <dgm:spPr/>
    </dgm:pt>
    <dgm:pt modelId="{4B2BEF37-B540-4E5F-AC1A-393B2888982D}" type="pres">
      <dgm:prSet presAssocID="{1F9BCA63-3BAF-43BE-B976-1D75F8C6AC0F}" presName="hierChild4" presStyleCnt="0"/>
      <dgm:spPr/>
    </dgm:pt>
    <dgm:pt modelId="{C6315FDC-7EAF-4B13-B6F5-D9FD1F03B1DA}" type="pres">
      <dgm:prSet presAssocID="{9B95CBAD-D1AD-48CD-A59C-3BD119FE48D4}" presName="Name17" presStyleLbl="parChTrans1D3" presStyleIdx="1" presStyleCnt="7"/>
      <dgm:spPr/>
    </dgm:pt>
    <dgm:pt modelId="{F23556AA-D343-4B84-BC7A-845960A429B0}" type="pres">
      <dgm:prSet presAssocID="{A3A2C01D-5206-41B2-A38F-36AEB7450C55}" presName="hierRoot3" presStyleCnt="0"/>
      <dgm:spPr/>
    </dgm:pt>
    <dgm:pt modelId="{5ECF2DCE-CF2E-473D-A94B-7590492D824D}" type="pres">
      <dgm:prSet presAssocID="{A3A2C01D-5206-41B2-A38F-36AEB7450C55}" presName="composite3" presStyleCnt="0"/>
      <dgm:spPr/>
    </dgm:pt>
    <dgm:pt modelId="{560938D4-2485-44E2-832E-996267360BF5}" type="pres">
      <dgm:prSet presAssocID="{A3A2C01D-5206-41B2-A38F-36AEB7450C55}" presName="background3" presStyleLbl="node3" presStyleIdx="1" presStyleCnt="7"/>
      <dgm:spPr/>
    </dgm:pt>
    <dgm:pt modelId="{33D2ACB1-8024-47E4-8362-64EC356057A9}" type="pres">
      <dgm:prSet presAssocID="{A3A2C01D-5206-41B2-A38F-36AEB7450C55}" presName="text3" presStyleLbl="fgAcc3" presStyleIdx="1" presStyleCnt="7">
        <dgm:presLayoutVars>
          <dgm:chPref val="3"/>
        </dgm:presLayoutVars>
      </dgm:prSet>
      <dgm:spPr/>
    </dgm:pt>
    <dgm:pt modelId="{D067F94E-FDD6-4665-B637-B5346F871FFE}" type="pres">
      <dgm:prSet presAssocID="{A3A2C01D-5206-41B2-A38F-36AEB7450C55}" presName="hierChild4" presStyleCnt="0"/>
      <dgm:spPr/>
    </dgm:pt>
    <dgm:pt modelId="{FCF55F1D-107D-46DF-BB89-F4982D3030BA}" type="pres">
      <dgm:prSet presAssocID="{7F2D2179-BDFB-4611-8B66-398FFABA225F}" presName="Name10" presStyleLbl="parChTrans1D2" presStyleIdx="1" presStyleCnt="5"/>
      <dgm:spPr/>
    </dgm:pt>
    <dgm:pt modelId="{6FD47AD1-83E9-42D0-9AA4-113AD42719CA}" type="pres">
      <dgm:prSet presAssocID="{A92C020B-67EB-4723-B7A4-9BA63CACF82D}" presName="hierRoot2" presStyleCnt="0"/>
      <dgm:spPr/>
    </dgm:pt>
    <dgm:pt modelId="{0EE77039-6F58-44BD-8610-A66529A80285}" type="pres">
      <dgm:prSet presAssocID="{A92C020B-67EB-4723-B7A4-9BA63CACF82D}" presName="composite2" presStyleCnt="0"/>
      <dgm:spPr/>
    </dgm:pt>
    <dgm:pt modelId="{63DE653C-9AFF-44E1-B535-6932E33032D1}" type="pres">
      <dgm:prSet presAssocID="{A92C020B-67EB-4723-B7A4-9BA63CACF82D}" presName="background2" presStyleLbl="node2" presStyleIdx="1" presStyleCnt="5"/>
      <dgm:spPr/>
    </dgm:pt>
    <dgm:pt modelId="{A549A978-70FE-41CE-88D0-DC3C4752EF41}" type="pres">
      <dgm:prSet presAssocID="{A92C020B-67EB-4723-B7A4-9BA63CACF82D}" presName="text2" presStyleLbl="fgAcc2" presStyleIdx="1" presStyleCnt="5">
        <dgm:presLayoutVars>
          <dgm:chPref val="3"/>
        </dgm:presLayoutVars>
      </dgm:prSet>
      <dgm:spPr/>
    </dgm:pt>
    <dgm:pt modelId="{7A67C0D0-2B20-46DF-9483-3EC07D9F9998}" type="pres">
      <dgm:prSet presAssocID="{A92C020B-67EB-4723-B7A4-9BA63CACF82D}" presName="hierChild3" presStyleCnt="0"/>
      <dgm:spPr/>
    </dgm:pt>
    <dgm:pt modelId="{4BFAD5F6-9EE9-4271-8398-D5E2BF060042}" type="pres">
      <dgm:prSet presAssocID="{9C4AB7F3-ADF6-416C-BC5A-B3F176DEE362}" presName="Name17" presStyleLbl="parChTrans1D3" presStyleIdx="2" presStyleCnt="7"/>
      <dgm:spPr/>
    </dgm:pt>
    <dgm:pt modelId="{09E3E3CD-BCA9-423D-A536-59AFFDCC23E2}" type="pres">
      <dgm:prSet presAssocID="{01A735EB-40FA-480B-86FC-3FF80787E4C2}" presName="hierRoot3" presStyleCnt="0"/>
      <dgm:spPr/>
    </dgm:pt>
    <dgm:pt modelId="{8DFD5E92-6F39-4A35-9432-D3D37F324FA5}" type="pres">
      <dgm:prSet presAssocID="{01A735EB-40FA-480B-86FC-3FF80787E4C2}" presName="composite3" presStyleCnt="0"/>
      <dgm:spPr/>
    </dgm:pt>
    <dgm:pt modelId="{3B477919-8A3E-42F6-BD33-6C496AB51246}" type="pres">
      <dgm:prSet presAssocID="{01A735EB-40FA-480B-86FC-3FF80787E4C2}" presName="background3" presStyleLbl="node3" presStyleIdx="2" presStyleCnt="7"/>
      <dgm:spPr/>
    </dgm:pt>
    <dgm:pt modelId="{07FA7FEC-D54F-4C6F-BFEA-20E5C65D33C6}" type="pres">
      <dgm:prSet presAssocID="{01A735EB-40FA-480B-86FC-3FF80787E4C2}" presName="text3" presStyleLbl="fgAcc3" presStyleIdx="2" presStyleCnt="7">
        <dgm:presLayoutVars>
          <dgm:chPref val="3"/>
        </dgm:presLayoutVars>
      </dgm:prSet>
      <dgm:spPr/>
    </dgm:pt>
    <dgm:pt modelId="{37156CD4-1FC2-4185-A27C-D852A02AD74B}" type="pres">
      <dgm:prSet presAssocID="{01A735EB-40FA-480B-86FC-3FF80787E4C2}" presName="hierChild4" presStyleCnt="0"/>
      <dgm:spPr/>
    </dgm:pt>
    <dgm:pt modelId="{05A0939A-949F-4848-A99B-12045F261052}" type="pres">
      <dgm:prSet presAssocID="{A9B0B069-B1B9-4B1C-9632-8AA9B121760C}" presName="Name10" presStyleLbl="parChTrans1D2" presStyleIdx="2" presStyleCnt="5"/>
      <dgm:spPr/>
    </dgm:pt>
    <dgm:pt modelId="{08A49156-03AF-43F1-BFBE-5FE309647C77}" type="pres">
      <dgm:prSet presAssocID="{4E66AFC9-D19D-4FBF-8F34-B2179EC7C651}" presName="hierRoot2" presStyleCnt="0"/>
      <dgm:spPr/>
    </dgm:pt>
    <dgm:pt modelId="{1D24F48E-74EC-421D-985F-8690111A4D0D}" type="pres">
      <dgm:prSet presAssocID="{4E66AFC9-D19D-4FBF-8F34-B2179EC7C651}" presName="composite2" presStyleCnt="0"/>
      <dgm:spPr/>
    </dgm:pt>
    <dgm:pt modelId="{59451E4B-2CFA-402B-8BFF-300BA7C868EB}" type="pres">
      <dgm:prSet presAssocID="{4E66AFC9-D19D-4FBF-8F34-B2179EC7C651}" presName="background2" presStyleLbl="node2" presStyleIdx="2" presStyleCnt="5"/>
      <dgm:spPr/>
    </dgm:pt>
    <dgm:pt modelId="{1A2CAB16-2177-433A-981B-F213333B750B}" type="pres">
      <dgm:prSet presAssocID="{4E66AFC9-D19D-4FBF-8F34-B2179EC7C651}" presName="text2" presStyleLbl="fgAcc2" presStyleIdx="2" presStyleCnt="5">
        <dgm:presLayoutVars>
          <dgm:chPref val="3"/>
        </dgm:presLayoutVars>
      </dgm:prSet>
      <dgm:spPr/>
    </dgm:pt>
    <dgm:pt modelId="{83E45082-D6F3-421F-A355-45C31A8F4E3D}" type="pres">
      <dgm:prSet presAssocID="{4E66AFC9-D19D-4FBF-8F34-B2179EC7C651}" presName="hierChild3" presStyleCnt="0"/>
      <dgm:spPr/>
    </dgm:pt>
    <dgm:pt modelId="{DCD04137-6C8B-4CFF-AB3E-5C475740A88E}" type="pres">
      <dgm:prSet presAssocID="{11723FAC-A050-4B0C-893A-EC25E702CC99}" presName="Name17" presStyleLbl="parChTrans1D3" presStyleIdx="3" presStyleCnt="7"/>
      <dgm:spPr/>
    </dgm:pt>
    <dgm:pt modelId="{8F52AC45-BCFB-4621-82EC-167D30EF40EA}" type="pres">
      <dgm:prSet presAssocID="{82F76B11-41D0-4A01-AF50-CB0EF5C113B5}" presName="hierRoot3" presStyleCnt="0"/>
      <dgm:spPr/>
    </dgm:pt>
    <dgm:pt modelId="{01DE15F8-B023-43F7-8DA3-D90771F85C36}" type="pres">
      <dgm:prSet presAssocID="{82F76B11-41D0-4A01-AF50-CB0EF5C113B5}" presName="composite3" presStyleCnt="0"/>
      <dgm:spPr/>
    </dgm:pt>
    <dgm:pt modelId="{888A29A1-3E93-44E9-91AD-E5BFCE86959C}" type="pres">
      <dgm:prSet presAssocID="{82F76B11-41D0-4A01-AF50-CB0EF5C113B5}" presName="background3" presStyleLbl="node3" presStyleIdx="3" presStyleCnt="7"/>
      <dgm:spPr/>
    </dgm:pt>
    <dgm:pt modelId="{147F4ED2-8625-4859-838E-FE78E6539BD2}" type="pres">
      <dgm:prSet presAssocID="{82F76B11-41D0-4A01-AF50-CB0EF5C113B5}" presName="text3" presStyleLbl="fgAcc3" presStyleIdx="3" presStyleCnt="7">
        <dgm:presLayoutVars>
          <dgm:chPref val="3"/>
        </dgm:presLayoutVars>
      </dgm:prSet>
      <dgm:spPr/>
    </dgm:pt>
    <dgm:pt modelId="{D52BE5FF-7D0E-497D-94F9-B8042326F5D9}" type="pres">
      <dgm:prSet presAssocID="{82F76B11-41D0-4A01-AF50-CB0EF5C113B5}" presName="hierChild4" presStyleCnt="0"/>
      <dgm:spPr/>
    </dgm:pt>
    <dgm:pt modelId="{0610B9B0-3C8A-492B-A264-9B4FFF48E235}" type="pres">
      <dgm:prSet presAssocID="{A9FD2C54-80E5-4390-AFF3-BDECC01BCD21}" presName="Name17" presStyleLbl="parChTrans1D3" presStyleIdx="4" presStyleCnt="7"/>
      <dgm:spPr/>
    </dgm:pt>
    <dgm:pt modelId="{783C3060-5C8F-4754-9A87-8BC4D03DCBFC}" type="pres">
      <dgm:prSet presAssocID="{DDEFCA06-002C-4F17-B8D2-4F4DEB7FBA52}" presName="hierRoot3" presStyleCnt="0"/>
      <dgm:spPr/>
    </dgm:pt>
    <dgm:pt modelId="{E44AEAE8-3AEC-4366-80B7-9124D4D645D5}" type="pres">
      <dgm:prSet presAssocID="{DDEFCA06-002C-4F17-B8D2-4F4DEB7FBA52}" presName="composite3" presStyleCnt="0"/>
      <dgm:spPr/>
    </dgm:pt>
    <dgm:pt modelId="{D83FB4F9-6BEC-4AC7-85B9-7EA6EBD3679F}" type="pres">
      <dgm:prSet presAssocID="{DDEFCA06-002C-4F17-B8D2-4F4DEB7FBA52}" presName="background3" presStyleLbl="node3" presStyleIdx="4" presStyleCnt="7"/>
      <dgm:spPr/>
    </dgm:pt>
    <dgm:pt modelId="{D402FF30-72AA-406B-A480-D4D7A4D000AB}" type="pres">
      <dgm:prSet presAssocID="{DDEFCA06-002C-4F17-B8D2-4F4DEB7FBA52}" presName="text3" presStyleLbl="fgAcc3" presStyleIdx="4" presStyleCnt="7">
        <dgm:presLayoutVars>
          <dgm:chPref val="3"/>
        </dgm:presLayoutVars>
      </dgm:prSet>
      <dgm:spPr/>
    </dgm:pt>
    <dgm:pt modelId="{0AF27201-525C-4648-BA9F-D9EF08C5EC13}" type="pres">
      <dgm:prSet presAssocID="{DDEFCA06-002C-4F17-B8D2-4F4DEB7FBA52}" presName="hierChild4" presStyleCnt="0"/>
      <dgm:spPr/>
    </dgm:pt>
    <dgm:pt modelId="{14BFC4B9-EECC-4C4D-9147-1EB5F9DAFB72}" type="pres">
      <dgm:prSet presAssocID="{C0BB3A35-B6A6-4F6D-9751-90B1280C96B3}" presName="Name10" presStyleLbl="parChTrans1D2" presStyleIdx="3" presStyleCnt="5"/>
      <dgm:spPr/>
    </dgm:pt>
    <dgm:pt modelId="{4EB5E49E-B877-4CF7-953C-5C4BDECB4730}" type="pres">
      <dgm:prSet presAssocID="{6CC0348E-3B0D-4D71-9428-052AB09E74C9}" presName="hierRoot2" presStyleCnt="0"/>
      <dgm:spPr/>
    </dgm:pt>
    <dgm:pt modelId="{E05E9BB0-BE77-4F5B-B3D6-D9A53D6AE3A9}" type="pres">
      <dgm:prSet presAssocID="{6CC0348E-3B0D-4D71-9428-052AB09E74C9}" presName="composite2" presStyleCnt="0"/>
      <dgm:spPr/>
    </dgm:pt>
    <dgm:pt modelId="{70268070-9F42-4C04-A8D3-EB5F4945ED9A}" type="pres">
      <dgm:prSet presAssocID="{6CC0348E-3B0D-4D71-9428-052AB09E74C9}" presName="background2" presStyleLbl="node2" presStyleIdx="3" presStyleCnt="5"/>
      <dgm:spPr/>
    </dgm:pt>
    <dgm:pt modelId="{B8E20CE4-0573-416F-BCD3-976272406347}" type="pres">
      <dgm:prSet presAssocID="{6CC0348E-3B0D-4D71-9428-052AB09E74C9}" presName="text2" presStyleLbl="fgAcc2" presStyleIdx="3" presStyleCnt="5">
        <dgm:presLayoutVars>
          <dgm:chPref val="3"/>
        </dgm:presLayoutVars>
      </dgm:prSet>
      <dgm:spPr/>
    </dgm:pt>
    <dgm:pt modelId="{1125A1A9-5C46-4214-A4D4-DF590FA2FE87}" type="pres">
      <dgm:prSet presAssocID="{6CC0348E-3B0D-4D71-9428-052AB09E74C9}" presName="hierChild3" presStyleCnt="0"/>
      <dgm:spPr/>
    </dgm:pt>
    <dgm:pt modelId="{FC9C0729-1B46-40B3-9257-06A6CEB1AABC}" type="pres">
      <dgm:prSet presAssocID="{3D47C240-3DF0-4BF4-840D-E25B87990D28}" presName="Name17" presStyleLbl="parChTrans1D3" presStyleIdx="5" presStyleCnt="7"/>
      <dgm:spPr/>
    </dgm:pt>
    <dgm:pt modelId="{07E18107-391A-43D5-95B4-45AD889B932E}" type="pres">
      <dgm:prSet presAssocID="{36649EE3-175E-4DAE-8232-587E2BC29D6E}" presName="hierRoot3" presStyleCnt="0"/>
      <dgm:spPr/>
    </dgm:pt>
    <dgm:pt modelId="{6F53BD2C-4CEC-47AC-90A8-0DAAD50AF634}" type="pres">
      <dgm:prSet presAssocID="{36649EE3-175E-4DAE-8232-587E2BC29D6E}" presName="composite3" presStyleCnt="0"/>
      <dgm:spPr/>
    </dgm:pt>
    <dgm:pt modelId="{7F2328F6-A2B8-4300-9580-D82B134A74BD}" type="pres">
      <dgm:prSet presAssocID="{36649EE3-175E-4DAE-8232-587E2BC29D6E}" presName="background3" presStyleLbl="node3" presStyleIdx="5" presStyleCnt="7"/>
      <dgm:spPr/>
    </dgm:pt>
    <dgm:pt modelId="{9BE721AD-2945-45E9-B70C-497B466F926F}" type="pres">
      <dgm:prSet presAssocID="{36649EE3-175E-4DAE-8232-587E2BC29D6E}" presName="text3" presStyleLbl="fgAcc3" presStyleIdx="5" presStyleCnt="7">
        <dgm:presLayoutVars>
          <dgm:chPref val="3"/>
        </dgm:presLayoutVars>
      </dgm:prSet>
      <dgm:spPr/>
    </dgm:pt>
    <dgm:pt modelId="{48323448-4BD5-4130-8DD1-244280E2346A}" type="pres">
      <dgm:prSet presAssocID="{36649EE3-175E-4DAE-8232-587E2BC29D6E}" presName="hierChild4" presStyleCnt="0"/>
      <dgm:spPr/>
    </dgm:pt>
    <dgm:pt modelId="{14273458-B313-4FF1-9C11-BBCCB9AC608C}" type="pres">
      <dgm:prSet presAssocID="{68FD0733-F956-46D3-A574-242C119D9643}" presName="Name10" presStyleLbl="parChTrans1D2" presStyleIdx="4" presStyleCnt="5"/>
      <dgm:spPr/>
    </dgm:pt>
    <dgm:pt modelId="{DA67D308-10F0-4FC0-B920-35873BF2FD02}" type="pres">
      <dgm:prSet presAssocID="{3A10BF2E-28E8-4828-8337-B56C743A23F9}" presName="hierRoot2" presStyleCnt="0"/>
      <dgm:spPr/>
    </dgm:pt>
    <dgm:pt modelId="{DB4B6EEC-EBCB-4E3A-82D2-DC91200D8076}" type="pres">
      <dgm:prSet presAssocID="{3A10BF2E-28E8-4828-8337-B56C743A23F9}" presName="composite2" presStyleCnt="0"/>
      <dgm:spPr/>
    </dgm:pt>
    <dgm:pt modelId="{109041D2-4656-4682-A280-B978227DAE4E}" type="pres">
      <dgm:prSet presAssocID="{3A10BF2E-28E8-4828-8337-B56C743A23F9}" presName="background2" presStyleLbl="node2" presStyleIdx="4" presStyleCnt="5"/>
      <dgm:spPr/>
    </dgm:pt>
    <dgm:pt modelId="{968356BC-6101-4186-9934-FA7CBBD9365E}" type="pres">
      <dgm:prSet presAssocID="{3A10BF2E-28E8-4828-8337-B56C743A23F9}" presName="text2" presStyleLbl="fgAcc2" presStyleIdx="4" presStyleCnt="5">
        <dgm:presLayoutVars>
          <dgm:chPref val="3"/>
        </dgm:presLayoutVars>
      </dgm:prSet>
      <dgm:spPr/>
    </dgm:pt>
    <dgm:pt modelId="{44710F66-451C-4C54-BB29-AF0B1472F2C6}" type="pres">
      <dgm:prSet presAssocID="{3A10BF2E-28E8-4828-8337-B56C743A23F9}" presName="hierChild3" presStyleCnt="0"/>
      <dgm:spPr/>
    </dgm:pt>
    <dgm:pt modelId="{CD661AE9-653B-4788-8BAF-3F4BA81EAC41}" type="pres">
      <dgm:prSet presAssocID="{05AF033B-AA11-41C1-9312-9B58B6D85BBC}" presName="Name17" presStyleLbl="parChTrans1D3" presStyleIdx="6" presStyleCnt="7"/>
      <dgm:spPr/>
    </dgm:pt>
    <dgm:pt modelId="{7C1683E6-630C-4A77-A373-0CC57386AC09}" type="pres">
      <dgm:prSet presAssocID="{511FAEE0-F270-400E-9367-936C0AC22958}" presName="hierRoot3" presStyleCnt="0"/>
      <dgm:spPr/>
    </dgm:pt>
    <dgm:pt modelId="{75972AA4-B0C2-4525-AAA6-7C777276138C}" type="pres">
      <dgm:prSet presAssocID="{511FAEE0-F270-400E-9367-936C0AC22958}" presName="composite3" presStyleCnt="0"/>
      <dgm:spPr/>
    </dgm:pt>
    <dgm:pt modelId="{DCC94A43-71CB-457E-BB45-869EBD923468}" type="pres">
      <dgm:prSet presAssocID="{511FAEE0-F270-400E-9367-936C0AC22958}" presName="background3" presStyleLbl="node3" presStyleIdx="6" presStyleCnt="7"/>
      <dgm:spPr/>
    </dgm:pt>
    <dgm:pt modelId="{86B9EC67-DE15-41DE-A332-CAB2695257AD}" type="pres">
      <dgm:prSet presAssocID="{511FAEE0-F270-400E-9367-936C0AC22958}" presName="text3" presStyleLbl="fgAcc3" presStyleIdx="6" presStyleCnt="7">
        <dgm:presLayoutVars>
          <dgm:chPref val="3"/>
        </dgm:presLayoutVars>
      </dgm:prSet>
      <dgm:spPr/>
    </dgm:pt>
    <dgm:pt modelId="{CE7AB990-D60C-460A-918A-2DFEA49F6F16}" type="pres">
      <dgm:prSet presAssocID="{511FAEE0-F270-400E-9367-936C0AC22958}" presName="hierChild4" presStyleCnt="0"/>
      <dgm:spPr/>
    </dgm:pt>
  </dgm:ptLst>
  <dgm:cxnLst>
    <dgm:cxn modelId="{F76F9E05-F9FF-43DF-861D-051FD2E0589E}" type="presOf" srcId="{C0BB3A35-B6A6-4F6D-9751-90B1280C96B3}" destId="{14BFC4B9-EECC-4C4D-9147-1EB5F9DAFB72}" srcOrd="0" destOrd="0" presId="urn:microsoft.com/office/officeart/2005/8/layout/hierarchy1"/>
    <dgm:cxn modelId="{7B3FCD09-6DAD-4BAD-8A56-22914DBBF003}" type="presOf" srcId="{DDEFCA06-002C-4F17-B8D2-4F4DEB7FBA52}" destId="{D402FF30-72AA-406B-A480-D4D7A4D000AB}" srcOrd="0" destOrd="0" presId="urn:microsoft.com/office/officeart/2005/8/layout/hierarchy1"/>
    <dgm:cxn modelId="{357FDE0C-758E-4E32-861C-0A4F7D545606}" type="presOf" srcId="{82E2F8A9-28BD-4512-8E3A-D9D490577876}" destId="{7BEFD749-86A1-41AF-914C-6A1CDDAEA512}" srcOrd="0" destOrd="0" presId="urn:microsoft.com/office/officeart/2005/8/layout/hierarchy1"/>
    <dgm:cxn modelId="{568C8810-AA55-439D-8323-AF4C49710968}" srcId="{0C8E5A54-BB0C-4109-9881-EA778BE0DC22}" destId="{A92C020B-67EB-4723-B7A4-9BA63CACF82D}" srcOrd="1" destOrd="0" parTransId="{7F2D2179-BDFB-4611-8B66-398FFABA225F}" sibTransId="{F7FF50E3-2D1F-4845-A61A-7928FD3A330F}"/>
    <dgm:cxn modelId="{7896E910-5F7E-463C-94F2-833004D3772A}" type="presOf" srcId="{05AF033B-AA11-41C1-9312-9B58B6D85BBC}" destId="{CD661AE9-653B-4788-8BAF-3F4BA81EAC41}" srcOrd="0" destOrd="0" presId="urn:microsoft.com/office/officeart/2005/8/layout/hierarchy1"/>
    <dgm:cxn modelId="{0560F510-8DC7-45C5-9B82-E9B9C8FECC5F}" type="presOf" srcId="{68FD0733-F956-46D3-A574-242C119D9643}" destId="{14273458-B313-4FF1-9C11-BBCCB9AC608C}" srcOrd="0" destOrd="0" presId="urn:microsoft.com/office/officeart/2005/8/layout/hierarchy1"/>
    <dgm:cxn modelId="{DAD7D02D-576B-4319-A36F-370E8AD949C4}" srcId="{0C8E5A54-BB0C-4109-9881-EA778BE0DC22}" destId="{900DE58E-8E25-4298-9EE7-969A3692AB12}" srcOrd="0" destOrd="0" parTransId="{82E2F8A9-28BD-4512-8E3A-D9D490577876}" sibTransId="{9376F56F-250F-4B1C-9C63-60F7A29BE83C}"/>
    <dgm:cxn modelId="{BC3E2836-F203-4FC8-A872-60EC4104ABE8}" srcId="{4E66AFC9-D19D-4FBF-8F34-B2179EC7C651}" destId="{DDEFCA06-002C-4F17-B8D2-4F4DEB7FBA52}" srcOrd="1" destOrd="0" parTransId="{A9FD2C54-80E5-4390-AFF3-BDECC01BCD21}" sibTransId="{A10AA9EE-D5B4-4A3A-81B4-69BDA5720E47}"/>
    <dgm:cxn modelId="{14CAAB60-BF99-4326-8A0F-763955969989}" srcId="{900DE58E-8E25-4298-9EE7-969A3692AB12}" destId="{A3A2C01D-5206-41B2-A38F-36AEB7450C55}" srcOrd="1" destOrd="0" parTransId="{9B95CBAD-D1AD-48CD-A59C-3BD119FE48D4}" sibTransId="{88EB431F-8D77-4880-ABDD-B355EE951C69}"/>
    <dgm:cxn modelId="{77648647-914C-484E-85D9-72D8C9CAD946}" srcId="{3A10BF2E-28E8-4828-8337-B56C743A23F9}" destId="{511FAEE0-F270-400E-9367-936C0AC22958}" srcOrd="0" destOrd="0" parTransId="{05AF033B-AA11-41C1-9312-9B58B6D85BBC}" sibTransId="{7485F4DB-C6BE-4C97-BF41-C8C088E0CE67}"/>
    <dgm:cxn modelId="{F8E93948-0D51-4F22-9C69-84753FB13C4B}" type="presOf" srcId="{3A10BF2E-28E8-4828-8337-B56C743A23F9}" destId="{968356BC-6101-4186-9934-FA7CBBD9365E}" srcOrd="0" destOrd="0" presId="urn:microsoft.com/office/officeart/2005/8/layout/hierarchy1"/>
    <dgm:cxn modelId="{8D5CE66A-B34F-4302-88D4-E36B92C3F250}" srcId="{900DE58E-8E25-4298-9EE7-969A3692AB12}" destId="{1F9BCA63-3BAF-43BE-B976-1D75F8C6AC0F}" srcOrd="0" destOrd="0" parTransId="{17613245-5EF5-4995-8F50-8BAD7973E84B}" sibTransId="{CB51717F-38D6-402E-A45A-1CC1FC25A174}"/>
    <dgm:cxn modelId="{0E57F56A-1115-427A-8247-A665CFC5437A}" type="presOf" srcId="{900DE58E-8E25-4298-9EE7-969A3692AB12}" destId="{DC9151B2-E1E2-4BAF-A2FF-35FEB48D96BB}" srcOrd="0" destOrd="0" presId="urn:microsoft.com/office/officeart/2005/8/layout/hierarchy1"/>
    <dgm:cxn modelId="{C13ACF6C-ED25-44E4-9DE7-9926119A288E}" type="presOf" srcId="{11723FAC-A050-4B0C-893A-EC25E702CC99}" destId="{DCD04137-6C8B-4CFF-AB3E-5C475740A88E}" srcOrd="0" destOrd="0" presId="urn:microsoft.com/office/officeart/2005/8/layout/hierarchy1"/>
    <dgm:cxn modelId="{0DDF0759-4E32-4A58-AEBC-B099F5FDB892}" type="presOf" srcId="{7F2D2179-BDFB-4611-8B66-398FFABA225F}" destId="{FCF55F1D-107D-46DF-BB89-F4982D3030BA}" srcOrd="0" destOrd="0" presId="urn:microsoft.com/office/officeart/2005/8/layout/hierarchy1"/>
    <dgm:cxn modelId="{90C1A07B-F8CC-4237-A051-F844A9A91584}" type="presOf" srcId="{3D47C240-3DF0-4BF4-840D-E25B87990D28}" destId="{FC9C0729-1B46-40B3-9257-06A6CEB1AABC}" srcOrd="0" destOrd="0" presId="urn:microsoft.com/office/officeart/2005/8/layout/hierarchy1"/>
    <dgm:cxn modelId="{74F0037C-AB2C-46DA-9D16-A556C3C09F7A}" srcId="{0C8E5A54-BB0C-4109-9881-EA778BE0DC22}" destId="{4E66AFC9-D19D-4FBF-8F34-B2179EC7C651}" srcOrd="2" destOrd="0" parTransId="{A9B0B069-B1B9-4B1C-9632-8AA9B121760C}" sibTransId="{741C8427-93FE-4DEF-9605-64097380C5C0}"/>
    <dgm:cxn modelId="{B9C16D7F-A150-4357-8A7F-63E5EE56733A}" srcId="{0C8E5A54-BB0C-4109-9881-EA778BE0DC22}" destId="{3A10BF2E-28E8-4828-8337-B56C743A23F9}" srcOrd="4" destOrd="0" parTransId="{68FD0733-F956-46D3-A574-242C119D9643}" sibTransId="{45DE2EF5-E369-4A3F-85E0-4F7B296508C6}"/>
    <dgm:cxn modelId="{2FD5D784-6099-46F6-83F8-F16D352276AA}" srcId="{4E66AFC9-D19D-4FBF-8F34-B2179EC7C651}" destId="{82F76B11-41D0-4A01-AF50-CB0EF5C113B5}" srcOrd="0" destOrd="0" parTransId="{11723FAC-A050-4B0C-893A-EC25E702CC99}" sibTransId="{6C6BE6CE-4F72-4482-B048-29625C50B2CE}"/>
    <dgm:cxn modelId="{46F35D87-9EA2-4334-8C46-F08EDD4E1B0D}" srcId="{A92C020B-67EB-4723-B7A4-9BA63CACF82D}" destId="{01A735EB-40FA-480B-86FC-3FF80787E4C2}" srcOrd="0" destOrd="0" parTransId="{9C4AB7F3-ADF6-416C-BC5A-B3F176DEE362}" sibTransId="{81D0B443-6B78-4B19-9628-EAE0449E1E51}"/>
    <dgm:cxn modelId="{A0273289-467B-40D9-89E7-A4B724EA9BEA}" type="presOf" srcId="{17613245-5EF5-4995-8F50-8BAD7973E84B}" destId="{99F0C647-E7CB-493E-A292-94043DF1EEA8}" srcOrd="0" destOrd="0" presId="urn:microsoft.com/office/officeart/2005/8/layout/hierarchy1"/>
    <dgm:cxn modelId="{9CA99489-9F84-4FAC-B9DD-4B777C26B0BB}" type="presOf" srcId="{A9B0B069-B1B9-4B1C-9632-8AA9B121760C}" destId="{05A0939A-949F-4848-A99B-12045F261052}" srcOrd="0" destOrd="0" presId="urn:microsoft.com/office/officeart/2005/8/layout/hierarchy1"/>
    <dgm:cxn modelId="{1DDFBCA5-6A59-466D-9935-63411921A74C}" type="presOf" srcId="{CA30C139-E699-42E4-9844-CCB7CF701D09}" destId="{00414DD6-6E72-4C03-9C51-8ED1C77ADDF2}" srcOrd="0" destOrd="0" presId="urn:microsoft.com/office/officeart/2005/8/layout/hierarchy1"/>
    <dgm:cxn modelId="{B9F4A2A7-8C33-470B-B5EE-ED77003BDB76}" type="presOf" srcId="{1F9BCA63-3BAF-43BE-B976-1D75F8C6AC0F}" destId="{DEE3C03E-36D4-403C-8E94-2F085B80EBD2}" srcOrd="0" destOrd="0" presId="urn:microsoft.com/office/officeart/2005/8/layout/hierarchy1"/>
    <dgm:cxn modelId="{C3FA29A8-6366-42B5-A555-C8CA02964B62}" type="presOf" srcId="{A92C020B-67EB-4723-B7A4-9BA63CACF82D}" destId="{A549A978-70FE-41CE-88D0-DC3C4752EF41}" srcOrd="0" destOrd="0" presId="urn:microsoft.com/office/officeart/2005/8/layout/hierarchy1"/>
    <dgm:cxn modelId="{D5E144AD-BCC8-4C75-B35F-C4EB4C070FB3}" type="presOf" srcId="{A3A2C01D-5206-41B2-A38F-36AEB7450C55}" destId="{33D2ACB1-8024-47E4-8362-64EC356057A9}" srcOrd="0" destOrd="0" presId="urn:microsoft.com/office/officeart/2005/8/layout/hierarchy1"/>
    <dgm:cxn modelId="{6FA3AFB3-6C0C-45F6-9E73-5566F373F817}" type="presOf" srcId="{9B95CBAD-D1AD-48CD-A59C-3BD119FE48D4}" destId="{C6315FDC-7EAF-4B13-B6F5-D9FD1F03B1DA}" srcOrd="0" destOrd="0" presId="urn:microsoft.com/office/officeart/2005/8/layout/hierarchy1"/>
    <dgm:cxn modelId="{B98503B5-3823-4917-855A-B816D32B40C8}" type="presOf" srcId="{4E66AFC9-D19D-4FBF-8F34-B2179EC7C651}" destId="{1A2CAB16-2177-433A-981B-F213333B750B}" srcOrd="0" destOrd="0" presId="urn:microsoft.com/office/officeart/2005/8/layout/hierarchy1"/>
    <dgm:cxn modelId="{7FBBA2CB-D10B-42D4-AC1E-A143C7DBD5C8}" type="presOf" srcId="{36649EE3-175E-4DAE-8232-587E2BC29D6E}" destId="{9BE721AD-2945-45E9-B70C-497B466F926F}" srcOrd="0" destOrd="0" presId="urn:microsoft.com/office/officeart/2005/8/layout/hierarchy1"/>
    <dgm:cxn modelId="{8631E6CC-E31E-4F4F-B650-3FE3B38E7BD4}" type="presOf" srcId="{9C4AB7F3-ADF6-416C-BC5A-B3F176DEE362}" destId="{4BFAD5F6-9EE9-4271-8398-D5E2BF060042}" srcOrd="0" destOrd="0" presId="urn:microsoft.com/office/officeart/2005/8/layout/hierarchy1"/>
    <dgm:cxn modelId="{BEDE90D8-757F-4B27-8DBA-15811B028223}" type="presOf" srcId="{0C8E5A54-BB0C-4109-9881-EA778BE0DC22}" destId="{595370CA-A826-4190-86DD-D6185845A3A0}" srcOrd="0" destOrd="0" presId="urn:microsoft.com/office/officeart/2005/8/layout/hierarchy1"/>
    <dgm:cxn modelId="{5E2307E0-C6AF-4105-AA2F-A9CADDAB5C91}" type="presOf" srcId="{511FAEE0-F270-400E-9367-936C0AC22958}" destId="{86B9EC67-DE15-41DE-A332-CAB2695257AD}" srcOrd="0" destOrd="0" presId="urn:microsoft.com/office/officeart/2005/8/layout/hierarchy1"/>
    <dgm:cxn modelId="{746C9BE0-AC3F-4002-8045-D0CD2CD45E81}" srcId="{0C8E5A54-BB0C-4109-9881-EA778BE0DC22}" destId="{6CC0348E-3B0D-4D71-9428-052AB09E74C9}" srcOrd="3" destOrd="0" parTransId="{C0BB3A35-B6A6-4F6D-9751-90B1280C96B3}" sibTransId="{B4AD54DE-8397-4A41-ADD6-99F3BD6A5BB8}"/>
    <dgm:cxn modelId="{E46DC7E0-357D-43FE-BC46-8F8530C9D6D9}" srcId="{CA30C139-E699-42E4-9844-CCB7CF701D09}" destId="{0C8E5A54-BB0C-4109-9881-EA778BE0DC22}" srcOrd="0" destOrd="0" parTransId="{41002D6E-BD4C-45B2-842F-D3F655384536}" sibTransId="{34314B4D-980F-41F3-9AF3-41092CCDE09E}"/>
    <dgm:cxn modelId="{3B3D3BE6-DE88-4025-B170-44AB0E0403F1}" type="presOf" srcId="{01A735EB-40FA-480B-86FC-3FF80787E4C2}" destId="{07FA7FEC-D54F-4C6F-BFEA-20E5C65D33C6}" srcOrd="0" destOrd="0" presId="urn:microsoft.com/office/officeart/2005/8/layout/hierarchy1"/>
    <dgm:cxn modelId="{3D458BEA-4F0A-4258-B378-73A7F9E0FDCD}" type="presOf" srcId="{6CC0348E-3B0D-4D71-9428-052AB09E74C9}" destId="{B8E20CE4-0573-416F-BCD3-976272406347}" srcOrd="0" destOrd="0" presId="urn:microsoft.com/office/officeart/2005/8/layout/hierarchy1"/>
    <dgm:cxn modelId="{FBC56DFD-C14A-45A1-B9EA-10EF5F12C071}" type="presOf" srcId="{82F76B11-41D0-4A01-AF50-CB0EF5C113B5}" destId="{147F4ED2-8625-4859-838E-FE78E6539BD2}" srcOrd="0" destOrd="0" presId="urn:microsoft.com/office/officeart/2005/8/layout/hierarchy1"/>
    <dgm:cxn modelId="{E134F0FE-47ED-4AD2-A4AD-038CB1BA9A87}" srcId="{6CC0348E-3B0D-4D71-9428-052AB09E74C9}" destId="{36649EE3-175E-4DAE-8232-587E2BC29D6E}" srcOrd="0" destOrd="0" parTransId="{3D47C240-3DF0-4BF4-840D-E25B87990D28}" sibTransId="{A25A770A-76AA-4DC0-99D2-43A757C6C9DB}"/>
    <dgm:cxn modelId="{814397FF-0C8E-4053-921E-C656F4F0DE79}" type="presOf" srcId="{A9FD2C54-80E5-4390-AFF3-BDECC01BCD21}" destId="{0610B9B0-3C8A-492B-A264-9B4FFF48E235}" srcOrd="0" destOrd="0" presId="urn:microsoft.com/office/officeart/2005/8/layout/hierarchy1"/>
    <dgm:cxn modelId="{C30B81BD-E293-48A7-950B-834F1EA85CF2}" type="presParOf" srcId="{00414DD6-6E72-4C03-9C51-8ED1C77ADDF2}" destId="{CF2E91CC-E98A-48EA-A92A-8981DEF5DE2E}" srcOrd="0" destOrd="0" presId="urn:microsoft.com/office/officeart/2005/8/layout/hierarchy1"/>
    <dgm:cxn modelId="{A52A3372-C650-456D-A4DA-51F654F9895F}" type="presParOf" srcId="{CF2E91CC-E98A-48EA-A92A-8981DEF5DE2E}" destId="{2E3E8937-84A2-4E48-95B8-0C4CB5E835ED}" srcOrd="0" destOrd="0" presId="urn:microsoft.com/office/officeart/2005/8/layout/hierarchy1"/>
    <dgm:cxn modelId="{F5C215E7-F2E6-4070-80C6-A5FEC1F27EE7}" type="presParOf" srcId="{2E3E8937-84A2-4E48-95B8-0C4CB5E835ED}" destId="{7B962F99-0A54-4BC1-8790-E10EC39785FF}" srcOrd="0" destOrd="0" presId="urn:microsoft.com/office/officeart/2005/8/layout/hierarchy1"/>
    <dgm:cxn modelId="{13C6EF06-5BD5-4C29-AD54-45EFE1D29D74}" type="presParOf" srcId="{2E3E8937-84A2-4E48-95B8-0C4CB5E835ED}" destId="{595370CA-A826-4190-86DD-D6185845A3A0}" srcOrd="1" destOrd="0" presId="urn:microsoft.com/office/officeart/2005/8/layout/hierarchy1"/>
    <dgm:cxn modelId="{1B383371-3ABC-4456-A775-9230A1FEED33}" type="presParOf" srcId="{CF2E91CC-E98A-48EA-A92A-8981DEF5DE2E}" destId="{16B29DD4-350D-4F4C-A697-BBDC03538F96}" srcOrd="1" destOrd="0" presId="urn:microsoft.com/office/officeart/2005/8/layout/hierarchy1"/>
    <dgm:cxn modelId="{1EC87A9E-0E32-41E8-AAF9-F3DA99BA8643}" type="presParOf" srcId="{16B29DD4-350D-4F4C-A697-BBDC03538F96}" destId="{7BEFD749-86A1-41AF-914C-6A1CDDAEA512}" srcOrd="0" destOrd="0" presId="urn:microsoft.com/office/officeart/2005/8/layout/hierarchy1"/>
    <dgm:cxn modelId="{60E3FD77-0EE9-4B60-A34C-E6C696919A37}" type="presParOf" srcId="{16B29DD4-350D-4F4C-A697-BBDC03538F96}" destId="{1D3DDFC0-384D-479D-9E72-C84697013C14}" srcOrd="1" destOrd="0" presId="urn:microsoft.com/office/officeart/2005/8/layout/hierarchy1"/>
    <dgm:cxn modelId="{860C7BF8-89A9-4CCB-AAAC-54AD6DC892DA}" type="presParOf" srcId="{1D3DDFC0-384D-479D-9E72-C84697013C14}" destId="{FE326C1D-09B6-4545-8F8D-F6ED03E3D750}" srcOrd="0" destOrd="0" presId="urn:microsoft.com/office/officeart/2005/8/layout/hierarchy1"/>
    <dgm:cxn modelId="{48D1C8B4-4532-42BE-99E6-39D08823ED40}" type="presParOf" srcId="{FE326C1D-09B6-4545-8F8D-F6ED03E3D750}" destId="{C9165FBB-85C1-4CF4-B07B-C95E011B346E}" srcOrd="0" destOrd="0" presId="urn:microsoft.com/office/officeart/2005/8/layout/hierarchy1"/>
    <dgm:cxn modelId="{AAEAA1E7-324D-4CD6-B4D9-01EFA5366B6D}" type="presParOf" srcId="{FE326C1D-09B6-4545-8F8D-F6ED03E3D750}" destId="{DC9151B2-E1E2-4BAF-A2FF-35FEB48D96BB}" srcOrd="1" destOrd="0" presId="urn:microsoft.com/office/officeart/2005/8/layout/hierarchy1"/>
    <dgm:cxn modelId="{C2252EDC-427F-4198-9419-106F49A47FEA}" type="presParOf" srcId="{1D3DDFC0-384D-479D-9E72-C84697013C14}" destId="{ABF4721B-3E20-414E-874F-9B094BAC4DD6}" srcOrd="1" destOrd="0" presId="urn:microsoft.com/office/officeart/2005/8/layout/hierarchy1"/>
    <dgm:cxn modelId="{8C7B0B7B-9B48-47FD-A3BA-51E463D42D84}" type="presParOf" srcId="{ABF4721B-3E20-414E-874F-9B094BAC4DD6}" destId="{99F0C647-E7CB-493E-A292-94043DF1EEA8}" srcOrd="0" destOrd="0" presId="urn:microsoft.com/office/officeart/2005/8/layout/hierarchy1"/>
    <dgm:cxn modelId="{7C94F884-E861-4070-AD58-707540245AA6}" type="presParOf" srcId="{ABF4721B-3E20-414E-874F-9B094BAC4DD6}" destId="{55BAFC76-4EF5-4EDF-96E5-2F1C28C9C25E}" srcOrd="1" destOrd="0" presId="urn:microsoft.com/office/officeart/2005/8/layout/hierarchy1"/>
    <dgm:cxn modelId="{5B017D8D-E9B6-4BB5-8CBF-C4A4E83C9644}" type="presParOf" srcId="{55BAFC76-4EF5-4EDF-96E5-2F1C28C9C25E}" destId="{7F423D4D-57F9-4F0B-A000-EEECF7AB5119}" srcOrd="0" destOrd="0" presId="urn:microsoft.com/office/officeart/2005/8/layout/hierarchy1"/>
    <dgm:cxn modelId="{0EC2DF69-9795-4247-98B4-50EC160C137D}" type="presParOf" srcId="{7F423D4D-57F9-4F0B-A000-EEECF7AB5119}" destId="{DC5D4A6B-6033-4EFF-B542-FE56BC960CDC}" srcOrd="0" destOrd="0" presId="urn:microsoft.com/office/officeart/2005/8/layout/hierarchy1"/>
    <dgm:cxn modelId="{793C9A21-0CF5-411D-9441-A3A25805A8E7}" type="presParOf" srcId="{7F423D4D-57F9-4F0B-A000-EEECF7AB5119}" destId="{DEE3C03E-36D4-403C-8E94-2F085B80EBD2}" srcOrd="1" destOrd="0" presId="urn:microsoft.com/office/officeart/2005/8/layout/hierarchy1"/>
    <dgm:cxn modelId="{CEA0ADB5-E4D2-4213-993A-619ED9EF025A}" type="presParOf" srcId="{55BAFC76-4EF5-4EDF-96E5-2F1C28C9C25E}" destId="{4B2BEF37-B540-4E5F-AC1A-393B2888982D}" srcOrd="1" destOrd="0" presId="urn:microsoft.com/office/officeart/2005/8/layout/hierarchy1"/>
    <dgm:cxn modelId="{01D410A3-448B-4EB1-A2D6-2A05C1711C7F}" type="presParOf" srcId="{ABF4721B-3E20-414E-874F-9B094BAC4DD6}" destId="{C6315FDC-7EAF-4B13-B6F5-D9FD1F03B1DA}" srcOrd="2" destOrd="0" presId="urn:microsoft.com/office/officeart/2005/8/layout/hierarchy1"/>
    <dgm:cxn modelId="{4C755E7F-3789-426F-BCB9-81BAED2D92DF}" type="presParOf" srcId="{ABF4721B-3E20-414E-874F-9B094BAC4DD6}" destId="{F23556AA-D343-4B84-BC7A-845960A429B0}" srcOrd="3" destOrd="0" presId="urn:microsoft.com/office/officeart/2005/8/layout/hierarchy1"/>
    <dgm:cxn modelId="{650EB0F3-818C-460A-BD88-A73AD88F6E26}" type="presParOf" srcId="{F23556AA-D343-4B84-BC7A-845960A429B0}" destId="{5ECF2DCE-CF2E-473D-A94B-7590492D824D}" srcOrd="0" destOrd="0" presId="urn:microsoft.com/office/officeart/2005/8/layout/hierarchy1"/>
    <dgm:cxn modelId="{A5F5DA2D-61E5-4352-8FE7-6A9E9632F9CB}" type="presParOf" srcId="{5ECF2DCE-CF2E-473D-A94B-7590492D824D}" destId="{560938D4-2485-44E2-832E-996267360BF5}" srcOrd="0" destOrd="0" presId="urn:microsoft.com/office/officeart/2005/8/layout/hierarchy1"/>
    <dgm:cxn modelId="{91F0A38D-6300-4F74-A9DF-A74EA0D173C0}" type="presParOf" srcId="{5ECF2DCE-CF2E-473D-A94B-7590492D824D}" destId="{33D2ACB1-8024-47E4-8362-64EC356057A9}" srcOrd="1" destOrd="0" presId="urn:microsoft.com/office/officeart/2005/8/layout/hierarchy1"/>
    <dgm:cxn modelId="{AB46B84F-E0FA-4125-BC1A-962838A5D369}" type="presParOf" srcId="{F23556AA-D343-4B84-BC7A-845960A429B0}" destId="{D067F94E-FDD6-4665-B637-B5346F871FFE}" srcOrd="1" destOrd="0" presId="urn:microsoft.com/office/officeart/2005/8/layout/hierarchy1"/>
    <dgm:cxn modelId="{20A61107-18CC-4093-A80E-2A6F9BCADE86}" type="presParOf" srcId="{16B29DD4-350D-4F4C-A697-BBDC03538F96}" destId="{FCF55F1D-107D-46DF-BB89-F4982D3030BA}" srcOrd="2" destOrd="0" presId="urn:microsoft.com/office/officeart/2005/8/layout/hierarchy1"/>
    <dgm:cxn modelId="{E2202D81-F451-4062-A84F-D4D38B99B5CB}" type="presParOf" srcId="{16B29DD4-350D-4F4C-A697-BBDC03538F96}" destId="{6FD47AD1-83E9-42D0-9AA4-113AD42719CA}" srcOrd="3" destOrd="0" presId="urn:microsoft.com/office/officeart/2005/8/layout/hierarchy1"/>
    <dgm:cxn modelId="{9D054343-7273-4335-9F6E-FA8230BBCCEF}" type="presParOf" srcId="{6FD47AD1-83E9-42D0-9AA4-113AD42719CA}" destId="{0EE77039-6F58-44BD-8610-A66529A80285}" srcOrd="0" destOrd="0" presId="urn:microsoft.com/office/officeart/2005/8/layout/hierarchy1"/>
    <dgm:cxn modelId="{C2ABB621-BFAE-4899-AFC1-350544D3B08B}" type="presParOf" srcId="{0EE77039-6F58-44BD-8610-A66529A80285}" destId="{63DE653C-9AFF-44E1-B535-6932E33032D1}" srcOrd="0" destOrd="0" presId="urn:microsoft.com/office/officeart/2005/8/layout/hierarchy1"/>
    <dgm:cxn modelId="{FD3FB830-2B46-4697-8ED8-7E111ECF5604}" type="presParOf" srcId="{0EE77039-6F58-44BD-8610-A66529A80285}" destId="{A549A978-70FE-41CE-88D0-DC3C4752EF41}" srcOrd="1" destOrd="0" presId="urn:microsoft.com/office/officeart/2005/8/layout/hierarchy1"/>
    <dgm:cxn modelId="{56A31C95-796A-44D4-85CA-A75C6640023D}" type="presParOf" srcId="{6FD47AD1-83E9-42D0-9AA4-113AD42719CA}" destId="{7A67C0D0-2B20-46DF-9483-3EC07D9F9998}" srcOrd="1" destOrd="0" presId="urn:microsoft.com/office/officeart/2005/8/layout/hierarchy1"/>
    <dgm:cxn modelId="{5C7402C2-5231-42B5-A087-DB457B90C515}" type="presParOf" srcId="{7A67C0D0-2B20-46DF-9483-3EC07D9F9998}" destId="{4BFAD5F6-9EE9-4271-8398-D5E2BF060042}" srcOrd="0" destOrd="0" presId="urn:microsoft.com/office/officeart/2005/8/layout/hierarchy1"/>
    <dgm:cxn modelId="{4909D979-6DDD-4261-A338-A547053BE970}" type="presParOf" srcId="{7A67C0D0-2B20-46DF-9483-3EC07D9F9998}" destId="{09E3E3CD-BCA9-423D-A536-59AFFDCC23E2}" srcOrd="1" destOrd="0" presId="urn:microsoft.com/office/officeart/2005/8/layout/hierarchy1"/>
    <dgm:cxn modelId="{56DCFEE4-DBF2-4430-AEE1-4DC96A0FDB73}" type="presParOf" srcId="{09E3E3CD-BCA9-423D-A536-59AFFDCC23E2}" destId="{8DFD5E92-6F39-4A35-9432-D3D37F324FA5}" srcOrd="0" destOrd="0" presId="urn:microsoft.com/office/officeart/2005/8/layout/hierarchy1"/>
    <dgm:cxn modelId="{40477C49-1653-4517-B1EB-282AF268AA60}" type="presParOf" srcId="{8DFD5E92-6F39-4A35-9432-D3D37F324FA5}" destId="{3B477919-8A3E-42F6-BD33-6C496AB51246}" srcOrd="0" destOrd="0" presId="urn:microsoft.com/office/officeart/2005/8/layout/hierarchy1"/>
    <dgm:cxn modelId="{2D73D2B5-6EE0-42DB-9C69-51ED01C806D3}" type="presParOf" srcId="{8DFD5E92-6F39-4A35-9432-D3D37F324FA5}" destId="{07FA7FEC-D54F-4C6F-BFEA-20E5C65D33C6}" srcOrd="1" destOrd="0" presId="urn:microsoft.com/office/officeart/2005/8/layout/hierarchy1"/>
    <dgm:cxn modelId="{C5CCB01F-6471-477F-9693-572CD2F33BF9}" type="presParOf" srcId="{09E3E3CD-BCA9-423D-A536-59AFFDCC23E2}" destId="{37156CD4-1FC2-4185-A27C-D852A02AD74B}" srcOrd="1" destOrd="0" presId="urn:microsoft.com/office/officeart/2005/8/layout/hierarchy1"/>
    <dgm:cxn modelId="{9D0D5BD4-DC75-48C3-B026-B0041BD6D491}" type="presParOf" srcId="{16B29DD4-350D-4F4C-A697-BBDC03538F96}" destId="{05A0939A-949F-4848-A99B-12045F261052}" srcOrd="4" destOrd="0" presId="urn:microsoft.com/office/officeart/2005/8/layout/hierarchy1"/>
    <dgm:cxn modelId="{142D07F3-CD67-435A-AD9D-D78699E8E045}" type="presParOf" srcId="{16B29DD4-350D-4F4C-A697-BBDC03538F96}" destId="{08A49156-03AF-43F1-BFBE-5FE309647C77}" srcOrd="5" destOrd="0" presId="urn:microsoft.com/office/officeart/2005/8/layout/hierarchy1"/>
    <dgm:cxn modelId="{D1558B96-C924-4BF2-99DC-3BCF8F867AC7}" type="presParOf" srcId="{08A49156-03AF-43F1-BFBE-5FE309647C77}" destId="{1D24F48E-74EC-421D-985F-8690111A4D0D}" srcOrd="0" destOrd="0" presId="urn:microsoft.com/office/officeart/2005/8/layout/hierarchy1"/>
    <dgm:cxn modelId="{71917D7A-B610-490F-9DEB-D2AD1D0A5C6A}" type="presParOf" srcId="{1D24F48E-74EC-421D-985F-8690111A4D0D}" destId="{59451E4B-2CFA-402B-8BFF-300BA7C868EB}" srcOrd="0" destOrd="0" presId="urn:microsoft.com/office/officeart/2005/8/layout/hierarchy1"/>
    <dgm:cxn modelId="{6B98B2E1-F0F7-4E15-89AE-5DB8CB68A252}" type="presParOf" srcId="{1D24F48E-74EC-421D-985F-8690111A4D0D}" destId="{1A2CAB16-2177-433A-981B-F213333B750B}" srcOrd="1" destOrd="0" presId="urn:microsoft.com/office/officeart/2005/8/layout/hierarchy1"/>
    <dgm:cxn modelId="{10FD4A45-62D2-4829-AFBA-336593607D1B}" type="presParOf" srcId="{08A49156-03AF-43F1-BFBE-5FE309647C77}" destId="{83E45082-D6F3-421F-A355-45C31A8F4E3D}" srcOrd="1" destOrd="0" presId="urn:microsoft.com/office/officeart/2005/8/layout/hierarchy1"/>
    <dgm:cxn modelId="{52BF0A0A-D27B-4A8A-A3FC-B7A118A619E6}" type="presParOf" srcId="{83E45082-D6F3-421F-A355-45C31A8F4E3D}" destId="{DCD04137-6C8B-4CFF-AB3E-5C475740A88E}" srcOrd="0" destOrd="0" presId="urn:microsoft.com/office/officeart/2005/8/layout/hierarchy1"/>
    <dgm:cxn modelId="{34CEFEE8-1536-4142-95AE-CA537431B6FB}" type="presParOf" srcId="{83E45082-D6F3-421F-A355-45C31A8F4E3D}" destId="{8F52AC45-BCFB-4621-82EC-167D30EF40EA}" srcOrd="1" destOrd="0" presId="urn:microsoft.com/office/officeart/2005/8/layout/hierarchy1"/>
    <dgm:cxn modelId="{C0A01CF7-0B71-4B2F-8276-C45513DE627F}" type="presParOf" srcId="{8F52AC45-BCFB-4621-82EC-167D30EF40EA}" destId="{01DE15F8-B023-43F7-8DA3-D90771F85C36}" srcOrd="0" destOrd="0" presId="urn:microsoft.com/office/officeart/2005/8/layout/hierarchy1"/>
    <dgm:cxn modelId="{AF0850A8-17D7-4708-86C5-889F42BE84CD}" type="presParOf" srcId="{01DE15F8-B023-43F7-8DA3-D90771F85C36}" destId="{888A29A1-3E93-44E9-91AD-E5BFCE86959C}" srcOrd="0" destOrd="0" presId="urn:microsoft.com/office/officeart/2005/8/layout/hierarchy1"/>
    <dgm:cxn modelId="{9021AB7E-4B62-4123-8407-59B4CBEA70EC}" type="presParOf" srcId="{01DE15F8-B023-43F7-8DA3-D90771F85C36}" destId="{147F4ED2-8625-4859-838E-FE78E6539BD2}" srcOrd="1" destOrd="0" presId="urn:microsoft.com/office/officeart/2005/8/layout/hierarchy1"/>
    <dgm:cxn modelId="{694ACAFB-9367-4D17-BCA1-F0389FCE1745}" type="presParOf" srcId="{8F52AC45-BCFB-4621-82EC-167D30EF40EA}" destId="{D52BE5FF-7D0E-497D-94F9-B8042326F5D9}" srcOrd="1" destOrd="0" presId="urn:microsoft.com/office/officeart/2005/8/layout/hierarchy1"/>
    <dgm:cxn modelId="{CF3E2658-B01D-4705-9D6E-7BB102A3E42F}" type="presParOf" srcId="{83E45082-D6F3-421F-A355-45C31A8F4E3D}" destId="{0610B9B0-3C8A-492B-A264-9B4FFF48E235}" srcOrd="2" destOrd="0" presId="urn:microsoft.com/office/officeart/2005/8/layout/hierarchy1"/>
    <dgm:cxn modelId="{8BDE93D5-517E-472E-A9F8-B20A2D5F4135}" type="presParOf" srcId="{83E45082-D6F3-421F-A355-45C31A8F4E3D}" destId="{783C3060-5C8F-4754-9A87-8BC4D03DCBFC}" srcOrd="3" destOrd="0" presId="urn:microsoft.com/office/officeart/2005/8/layout/hierarchy1"/>
    <dgm:cxn modelId="{39FAE4BF-A9FE-416A-AF14-C16906BE41F7}" type="presParOf" srcId="{783C3060-5C8F-4754-9A87-8BC4D03DCBFC}" destId="{E44AEAE8-3AEC-4366-80B7-9124D4D645D5}" srcOrd="0" destOrd="0" presId="urn:microsoft.com/office/officeart/2005/8/layout/hierarchy1"/>
    <dgm:cxn modelId="{FB426620-537C-45DF-9872-E297ECCCFCD8}" type="presParOf" srcId="{E44AEAE8-3AEC-4366-80B7-9124D4D645D5}" destId="{D83FB4F9-6BEC-4AC7-85B9-7EA6EBD3679F}" srcOrd="0" destOrd="0" presId="urn:microsoft.com/office/officeart/2005/8/layout/hierarchy1"/>
    <dgm:cxn modelId="{C31A5B87-82B5-462D-9073-9FF220DCEDB5}" type="presParOf" srcId="{E44AEAE8-3AEC-4366-80B7-9124D4D645D5}" destId="{D402FF30-72AA-406B-A480-D4D7A4D000AB}" srcOrd="1" destOrd="0" presId="urn:microsoft.com/office/officeart/2005/8/layout/hierarchy1"/>
    <dgm:cxn modelId="{AEF17CAF-242C-47E1-ACD9-5E1C887988C8}" type="presParOf" srcId="{783C3060-5C8F-4754-9A87-8BC4D03DCBFC}" destId="{0AF27201-525C-4648-BA9F-D9EF08C5EC13}" srcOrd="1" destOrd="0" presId="urn:microsoft.com/office/officeart/2005/8/layout/hierarchy1"/>
    <dgm:cxn modelId="{D3E79385-A259-4678-A1EF-C0E10934E979}" type="presParOf" srcId="{16B29DD4-350D-4F4C-A697-BBDC03538F96}" destId="{14BFC4B9-EECC-4C4D-9147-1EB5F9DAFB72}" srcOrd="6" destOrd="0" presId="urn:microsoft.com/office/officeart/2005/8/layout/hierarchy1"/>
    <dgm:cxn modelId="{544C9E24-7ED1-46BB-89E0-0F08F7D352F9}" type="presParOf" srcId="{16B29DD4-350D-4F4C-A697-BBDC03538F96}" destId="{4EB5E49E-B877-4CF7-953C-5C4BDECB4730}" srcOrd="7" destOrd="0" presId="urn:microsoft.com/office/officeart/2005/8/layout/hierarchy1"/>
    <dgm:cxn modelId="{A0A9CBD1-1B96-40FF-8DD6-91D52ECAB52D}" type="presParOf" srcId="{4EB5E49E-B877-4CF7-953C-5C4BDECB4730}" destId="{E05E9BB0-BE77-4F5B-B3D6-D9A53D6AE3A9}" srcOrd="0" destOrd="0" presId="urn:microsoft.com/office/officeart/2005/8/layout/hierarchy1"/>
    <dgm:cxn modelId="{4A3F00ED-D7C2-4EE2-A4DC-F358168F4D96}" type="presParOf" srcId="{E05E9BB0-BE77-4F5B-B3D6-D9A53D6AE3A9}" destId="{70268070-9F42-4C04-A8D3-EB5F4945ED9A}" srcOrd="0" destOrd="0" presId="urn:microsoft.com/office/officeart/2005/8/layout/hierarchy1"/>
    <dgm:cxn modelId="{774161E8-A8A0-4543-9DC7-FF2D93F1E2DA}" type="presParOf" srcId="{E05E9BB0-BE77-4F5B-B3D6-D9A53D6AE3A9}" destId="{B8E20CE4-0573-416F-BCD3-976272406347}" srcOrd="1" destOrd="0" presId="urn:microsoft.com/office/officeart/2005/8/layout/hierarchy1"/>
    <dgm:cxn modelId="{4365D313-C333-4DA0-854C-1C545BBD777F}" type="presParOf" srcId="{4EB5E49E-B877-4CF7-953C-5C4BDECB4730}" destId="{1125A1A9-5C46-4214-A4D4-DF590FA2FE87}" srcOrd="1" destOrd="0" presId="urn:microsoft.com/office/officeart/2005/8/layout/hierarchy1"/>
    <dgm:cxn modelId="{3EF5BD24-91EB-45A9-80A5-BCCBF2970240}" type="presParOf" srcId="{1125A1A9-5C46-4214-A4D4-DF590FA2FE87}" destId="{FC9C0729-1B46-40B3-9257-06A6CEB1AABC}" srcOrd="0" destOrd="0" presId="urn:microsoft.com/office/officeart/2005/8/layout/hierarchy1"/>
    <dgm:cxn modelId="{BDD88801-F830-4ACF-9F4E-53D7871E0B43}" type="presParOf" srcId="{1125A1A9-5C46-4214-A4D4-DF590FA2FE87}" destId="{07E18107-391A-43D5-95B4-45AD889B932E}" srcOrd="1" destOrd="0" presId="urn:microsoft.com/office/officeart/2005/8/layout/hierarchy1"/>
    <dgm:cxn modelId="{71F77CE4-F3AF-4D57-956B-5A9F1C57FBD5}" type="presParOf" srcId="{07E18107-391A-43D5-95B4-45AD889B932E}" destId="{6F53BD2C-4CEC-47AC-90A8-0DAAD50AF634}" srcOrd="0" destOrd="0" presId="urn:microsoft.com/office/officeart/2005/8/layout/hierarchy1"/>
    <dgm:cxn modelId="{9B15D637-5BEA-4E0A-8F12-A95DD5823CC9}" type="presParOf" srcId="{6F53BD2C-4CEC-47AC-90A8-0DAAD50AF634}" destId="{7F2328F6-A2B8-4300-9580-D82B134A74BD}" srcOrd="0" destOrd="0" presId="urn:microsoft.com/office/officeart/2005/8/layout/hierarchy1"/>
    <dgm:cxn modelId="{B12DACFF-9A3C-4927-B66E-EF089019F174}" type="presParOf" srcId="{6F53BD2C-4CEC-47AC-90A8-0DAAD50AF634}" destId="{9BE721AD-2945-45E9-B70C-497B466F926F}" srcOrd="1" destOrd="0" presId="urn:microsoft.com/office/officeart/2005/8/layout/hierarchy1"/>
    <dgm:cxn modelId="{33A137C9-10BF-4930-977A-8A1D8CB1F063}" type="presParOf" srcId="{07E18107-391A-43D5-95B4-45AD889B932E}" destId="{48323448-4BD5-4130-8DD1-244280E2346A}" srcOrd="1" destOrd="0" presId="urn:microsoft.com/office/officeart/2005/8/layout/hierarchy1"/>
    <dgm:cxn modelId="{7B50E53F-5011-4C46-A8C4-8CAB3B5C445A}" type="presParOf" srcId="{16B29DD4-350D-4F4C-A697-BBDC03538F96}" destId="{14273458-B313-4FF1-9C11-BBCCB9AC608C}" srcOrd="8" destOrd="0" presId="urn:microsoft.com/office/officeart/2005/8/layout/hierarchy1"/>
    <dgm:cxn modelId="{2DA0AF9C-3C83-41B1-9399-7031B43EBB60}" type="presParOf" srcId="{16B29DD4-350D-4F4C-A697-BBDC03538F96}" destId="{DA67D308-10F0-4FC0-B920-35873BF2FD02}" srcOrd="9" destOrd="0" presId="urn:microsoft.com/office/officeart/2005/8/layout/hierarchy1"/>
    <dgm:cxn modelId="{77378732-55C1-493A-8A7F-37B383229A4A}" type="presParOf" srcId="{DA67D308-10F0-4FC0-B920-35873BF2FD02}" destId="{DB4B6EEC-EBCB-4E3A-82D2-DC91200D8076}" srcOrd="0" destOrd="0" presId="urn:microsoft.com/office/officeart/2005/8/layout/hierarchy1"/>
    <dgm:cxn modelId="{88778684-E799-467A-9CF8-754A5445FAC3}" type="presParOf" srcId="{DB4B6EEC-EBCB-4E3A-82D2-DC91200D8076}" destId="{109041D2-4656-4682-A280-B978227DAE4E}" srcOrd="0" destOrd="0" presId="urn:microsoft.com/office/officeart/2005/8/layout/hierarchy1"/>
    <dgm:cxn modelId="{46874E96-4F17-4D98-84FF-BABD1DF091AF}" type="presParOf" srcId="{DB4B6EEC-EBCB-4E3A-82D2-DC91200D8076}" destId="{968356BC-6101-4186-9934-FA7CBBD9365E}" srcOrd="1" destOrd="0" presId="urn:microsoft.com/office/officeart/2005/8/layout/hierarchy1"/>
    <dgm:cxn modelId="{00E5F9E5-9EF8-4CC6-B3FD-89A9727EBBEF}" type="presParOf" srcId="{DA67D308-10F0-4FC0-B920-35873BF2FD02}" destId="{44710F66-451C-4C54-BB29-AF0B1472F2C6}" srcOrd="1" destOrd="0" presId="urn:microsoft.com/office/officeart/2005/8/layout/hierarchy1"/>
    <dgm:cxn modelId="{62942197-2D9E-4C81-A6E7-19C2616962E6}" type="presParOf" srcId="{44710F66-451C-4C54-BB29-AF0B1472F2C6}" destId="{CD661AE9-653B-4788-8BAF-3F4BA81EAC41}" srcOrd="0" destOrd="0" presId="urn:microsoft.com/office/officeart/2005/8/layout/hierarchy1"/>
    <dgm:cxn modelId="{459776F1-339E-4C2E-93CE-CB495EC4732A}" type="presParOf" srcId="{44710F66-451C-4C54-BB29-AF0B1472F2C6}" destId="{7C1683E6-630C-4A77-A373-0CC57386AC09}" srcOrd="1" destOrd="0" presId="urn:microsoft.com/office/officeart/2005/8/layout/hierarchy1"/>
    <dgm:cxn modelId="{718A495D-9A97-4C65-850A-494A5B2BD230}" type="presParOf" srcId="{7C1683E6-630C-4A77-A373-0CC57386AC09}" destId="{75972AA4-B0C2-4525-AAA6-7C777276138C}" srcOrd="0" destOrd="0" presId="urn:microsoft.com/office/officeart/2005/8/layout/hierarchy1"/>
    <dgm:cxn modelId="{13573572-A4D3-40F4-9BF9-192E7E854F6C}" type="presParOf" srcId="{75972AA4-B0C2-4525-AAA6-7C777276138C}" destId="{DCC94A43-71CB-457E-BB45-869EBD923468}" srcOrd="0" destOrd="0" presId="urn:microsoft.com/office/officeart/2005/8/layout/hierarchy1"/>
    <dgm:cxn modelId="{555B33EE-79E8-4FA1-91AD-0106E6ACB411}" type="presParOf" srcId="{75972AA4-B0C2-4525-AAA6-7C777276138C}" destId="{86B9EC67-DE15-41DE-A332-CAB2695257AD}" srcOrd="1" destOrd="0" presId="urn:microsoft.com/office/officeart/2005/8/layout/hierarchy1"/>
    <dgm:cxn modelId="{B9B85EE4-BFB2-4D2F-AD76-138E62F8880E}" type="presParOf" srcId="{7C1683E6-630C-4A77-A373-0CC57386AC09}" destId="{CE7AB990-D60C-460A-918A-2DFEA49F6F1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30C139-E699-42E4-9844-CCB7CF701D0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00DE58E-8E25-4298-9EE7-969A3692AB12}">
      <dgm:prSet phldrT="[Text]" phldr="0"/>
      <dgm:spPr/>
      <dgm:t>
        <a:bodyPr/>
        <a:lstStyle/>
        <a:p>
          <a:pPr rtl="0"/>
          <a:r>
            <a:rPr lang="en-US">
              <a:latin typeface="Segoe"/>
              <a:ea typeface="ヒラギノ角ゴ Pro W3"/>
            </a:rPr>
            <a:t>Art 115 Lead (Adjunct)</a:t>
          </a:r>
          <a:endParaRPr lang="en-US"/>
        </a:p>
      </dgm:t>
    </dgm:pt>
    <dgm:pt modelId="{82E2F8A9-28BD-4512-8E3A-D9D490577876}" type="parTrans" cxnId="{DAD7D02D-576B-4319-A36F-370E8AD949C4}">
      <dgm:prSet/>
      <dgm:spPr/>
      <dgm:t>
        <a:bodyPr/>
        <a:lstStyle/>
        <a:p>
          <a:endParaRPr lang="en-US"/>
        </a:p>
      </dgm:t>
    </dgm:pt>
    <dgm:pt modelId="{9376F56F-250F-4B1C-9C63-60F7A29BE83C}" type="sibTrans" cxnId="{DAD7D02D-576B-4319-A36F-370E8AD949C4}">
      <dgm:prSet/>
      <dgm:spPr/>
      <dgm:t>
        <a:bodyPr/>
        <a:lstStyle/>
        <a:p>
          <a:endParaRPr lang="en-US"/>
        </a:p>
      </dgm:t>
    </dgm:pt>
    <dgm:pt modelId="{1F9BCA63-3BAF-43BE-B976-1D75F8C6AC0F}">
      <dgm:prSet phldrT="[Text]" phldr="0"/>
      <dgm:spPr/>
      <dgm:t>
        <a:bodyPr/>
        <a:lstStyle/>
        <a:p>
          <a:pPr rtl="0"/>
          <a:r>
            <a:rPr lang="en-US">
              <a:latin typeface="Segoe"/>
              <a:ea typeface="ヒラギノ角ゴ Pro W3"/>
            </a:rPr>
            <a:t>4 Other ART 115 Faculty</a:t>
          </a:r>
          <a:endParaRPr lang="en-US"/>
        </a:p>
      </dgm:t>
    </dgm:pt>
    <dgm:pt modelId="{17613245-5EF5-4995-8F50-8BAD7973E84B}" type="parTrans" cxnId="{8D5CE66A-B34F-4302-88D4-E36B92C3F250}">
      <dgm:prSet/>
      <dgm:spPr/>
      <dgm:t>
        <a:bodyPr/>
        <a:lstStyle/>
        <a:p>
          <a:endParaRPr lang="en-US"/>
        </a:p>
      </dgm:t>
    </dgm:pt>
    <dgm:pt modelId="{CB51717F-38D6-402E-A45A-1CC1FC25A174}" type="sibTrans" cxnId="{8D5CE66A-B34F-4302-88D4-E36B92C3F250}">
      <dgm:prSet/>
      <dgm:spPr/>
      <dgm:t>
        <a:bodyPr/>
        <a:lstStyle/>
        <a:p>
          <a:endParaRPr lang="en-US"/>
        </a:p>
      </dgm:t>
    </dgm:pt>
    <dgm:pt modelId="{A92C020B-67EB-4723-B7A4-9BA63CACF82D}">
      <dgm:prSet phldrT="[Text]" phldr="0"/>
      <dgm:spPr/>
      <dgm:t>
        <a:bodyPr/>
        <a:lstStyle/>
        <a:p>
          <a:pPr rtl="0"/>
          <a:r>
            <a:rPr lang="en-US">
              <a:latin typeface="Segoe"/>
              <a:ea typeface="ヒラギノ角ゴ Pro W3"/>
            </a:rPr>
            <a:t>Chemistry 142 Lead (Full-time)</a:t>
          </a:r>
          <a:endParaRPr lang="en-US"/>
        </a:p>
      </dgm:t>
    </dgm:pt>
    <dgm:pt modelId="{7F2D2179-BDFB-4611-8B66-398FFABA225F}" type="parTrans" cxnId="{568C8810-AA55-439D-8323-AF4C49710968}">
      <dgm:prSet/>
      <dgm:spPr/>
      <dgm:t>
        <a:bodyPr/>
        <a:lstStyle/>
        <a:p>
          <a:endParaRPr lang="en-US"/>
        </a:p>
      </dgm:t>
    </dgm:pt>
    <dgm:pt modelId="{F7FF50E3-2D1F-4845-A61A-7928FD3A330F}" type="sibTrans" cxnId="{568C8810-AA55-439D-8323-AF4C49710968}">
      <dgm:prSet/>
      <dgm:spPr/>
      <dgm:t>
        <a:bodyPr/>
        <a:lstStyle/>
        <a:p>
          <a:endParaRPr lang="en-US"/>
        </a:p>
      </dgm:t>
    </dgm:pt>
    <dgm:pt modelId="{01A735EB-40FA-480B-86FC-3FF80787E4C2}">
      <dgm:prSet phldrT="[Text]" phldr="0"/>
      <dgm:spPr/>
      <dgm:t>
        <a:bodyPr/>
        <a:lstStyle/>
        <a:p>
          <a:pPr rtl="0"/>
          <a:r>
            <a:rPr lang="en-US">
              <a:latin typeface="Segoe"/>
              <a:ea typeface="ヒラギノ角ゴ Pro W3"/>
            </a:rPr>
            <a:t>3 Other CHM 142 Faculty</a:t>
          </a:r>
          <a:endParaRPr lang="en-US"/>
        </a:p>
      </dgm:t>
    </dgm:pt>
    <dgm:pt modelId="{9C4AB7F3-ADF6-416C-BC5A-B3F176DEE362}" type="parTrans" cxnId="{46F35D87-9EA2-4334-8C46-F08EDD4E1B0D}">
      <dgm:prSet/>
      <dgm:spPr/>
      <dgm:t>
        <a:bodyPr/>
        <a:lstStyle/>
        <a:p>
          <a:endParaRPr lang="en-US"/>
        </a:p>
      </dgm:t>
    </dgm:pt>
    <dgm:pt modelId="{81D0B443-6B78-4B19-9628-EAE0449E1E51}" type="sibTrans" cxnId="{46F35D87-9EA2-4334-8C46-F08EDD4E1B0D}">
      <dgm:prSet/>
      <dgm:spPr/>
      <dgm:t>
        <a:bodyPr/>
        <a:lstStyle/>
        <a:p>
          <a:endParaRPr lang="en-US"/>
        </a:p>
      </dgm:t>
    </dgm:pt>
    <dgm:pt modelId="{4E66AFC9-D19D-4FBF-8F34-B2179EC7C651}">
      <dgm:prSet phldr="0"/>
      <dgm:spPr/>
      <dgm:t>
        <a:bodyPr/>
        <a:lstStyle/>
        <a:p>
          <a:pPr rtl="0"/>
          <a:r>
            <a:rPr lang="en-US">
              <a:latin typeface="Segoe"/>
              <a:ea typeface="ヒラギノ角ゴ Pro W3"/>
            </a:rPr>
            <a:t>Entrepreneurship 101 Lead (Full-time)</a:t>
          </a:r>
        </a:p>
      </dgm:t>
    </dgm:pt>
    <dgm:pt modelId="{A9B0B069-B1B9-4B1C-9632-8AA9B121760C}" type="parTrans" cxnId="{74F0037C-AB2C-46DA-9D16-A556C3C09F7A}">
      <dgm:prSet/>
      <dgm:spPr/>
    </dgm:pt>
    <dgm:pt modelId="{741C8427-93FE-4DEF-9605-64097380C5C0}" type="sibTrans" cxnId="{74F0037C-AB2C-46DA-9D16-A556C3C09F7A}">
      <dgm:prSet/>
      <dgm:spPr/>
    </dgm:pt>
    <dgm:pt modelId="{82F76B11-41D0-4A01-AF50-CB0EF5C113B5}">
      <dgm:prSet phldr="0"/>
      <dgm:spPr/>
      <dgm:t>
        <a:bodyPr/>
        <a:lstStyle/>
        <a:p>
          <a:pPr rtl="0"/>
          <a:r>
            <a:rPr lang="en-US">
              <a:latin typeface="Segoe"/>
              <a:ea typeface="ヒラギノ角ゴ Pro W3"/>
            </a:rPr>
            <a:t>0 Other ENT 101 Faculty</a:t>
          </a:r>
        </a:p>
      </dgm:t>
    </dgm:pt>
    <dgm:pt modelId="{11723FAC-A050-4B0C-893A-EC25E702CC99}" type="parTrans" cxnId="{2FD5D784-6099-46F6-83F8-F16D352276AA}">
      <dgm:prSet/>
      <dgm:spPr/>
    </dgm:pt>
    <dgm:pt modelId="{6C6BE6CE-4F72-4482-B048-29625C50B2CE}" type="sibTrans" cxnId="{2FD5D784-6099-46F6-83F8-F16D352276AA}">
      <dgm:prSet/>
      <dgm:spPr/>
    </dgm:pt>
    <dgm:pt modelId="{6CC0348E-3B0D-4D71-9428-052AB09E74C9}">
      <dgm:prSet phldr="0"/>
      <dgm:spPr/>
      <dgm:t>
        <a:bodyPr/>
        <a:lstStyle/>
        <a:p>
          <a:pPr rtl="0"/>
          <a:r>
            <a:rPr lang="en-US">
              <a:latin typeface="Segoe"/>
              <a:ea typeface="ヒラギノ角ゴ Pro W3"/>
            </a:rPr>
            <a:t>Nursing 142 Co-leads (Full-time)</a:t>
          </a:r>
          <a:endParaRPr lang="en-US"/>
        </a:p>
      </dgm:t>
    </dgm:pt>
    <dgm:pt modelId="{C0BB3A35-B6A6-4F6D-9751-90B1280C96B3}" type="parTrans" cxnId="{746C9BE0-AC3F-4002-8045-D0CD2CD45E81}">
      <dgm:prSet/>
      <dgm:spPr/>
    </dgm:pt>
    <dgm:pt modelId="{B4AD54DE-8397-4A41-ADD6-99F3BD6A5BB8}" type="sibTrans" cxnId="{746C9BE0-AC3F-4002-8045-D0CD2CD45E81}">
      <dgm:prSet/>
      <dgm:spPr/>
    </dgm:pt>
    <dgm:pt modelId="{36649EE3-175E-4DAE-8232-587E2BC29D6E}">
      <dgm:prSet phldr="0"/>
      <dgm:spPr/>
      <dgm:t>
        <a:bodyPr/>
        <a:lstStyle/>
        <a:p>
          <a:pPr rtl="0"/>
          <a:r>
            <a:rPr lang="en-US">
              <a:latin typeface="Segoe"/>
              <a:ea typeface="ヒラギノ角ゴ Pro W3"/>
            </a:rPr>
            <a:t>7 Other NUR 142 Faculty</a:t>
          </a:r>
        </a:p>
      </dgm:t>
    </dgm:pt>
    <dgm:pt modelId="{3D47C240-3DF0-4BF4-840D-E25B87990D28}" type="parTrans" cxnId="{E134F0FE-47ED-4AD2-A4AD-038CB1BA9A87}">
      <dgm:prSet/>
      <dgm:spPr/>
    </dgm:pt>
    <dgm:pt modelId="{A25A770A-76AA-4DC0-99D2-43A757C6C9DB}" type="sibTrans" cxnId="{E134F0FE-47ED-4AD2-A4AD-038CB1BA9A87}">
      <dgm:prSet/>
      <dgm:spPr/>
    </dgm:pt>
    <dgm:pt modelId="{3A10BF2E-28E8-4828-8337-B56C743A23F9}">
      <dgm:prSet phldr="0"/>
      <dgm:spPr/>
      <dgm:t>
        <a:bodyPr/>
        <a:lstStyle/>
        <a:p>
          <a:pPr rtl="0"/>
          <a:r>
            <a:rPr lang="en-US">
              <a:latin typeface="Segoe"/>
              <a:ea typeface="ヒラギノ角ゴ Pro W3"/>
            </a:rPr>
            <a:t>Sociology 100 Lead (Adjunct)</a:t>
          </a:r>
          <a:endParaRPr lang="en-US"/>
        </a:p>
      </dgm:t>
    </dgm:pt>
    <dgm:pt modelId="{68FD0733-F956-46D3-A574-242C119D9643}" type="parTrans" cxnId="{B9C16D7F-A150-4357-8A7F-63E5EE56733A}">
      <dgm:prSet/>
      <dgm:spPr/>
    </dgm:pt>
    <dgm:pt modelId="{45DE2EF5-E369-4A3F-85E0-4F7B296508C6}" type="sibTrans" cxnId="{B9C16D7F-A150-4357-8A7F-63E5EE56733A}">
      <dgm:prSet/>
      <dgm:spPr/>
    </dgm:pt>
    <dgm:pt modelId="{511FAEE0-F270-400E-9367-936C0AC22958}">
      <dgm:prSet phldr="0"/>
      <dgm:spPr/>
      <dgm:t>
        <a:bodyPr/>
        <a:lstStyle/>
        <a:p>
          <a:pPr rtl="0"/>
          <a:r>
            <a:rPr lang="en-US">
              <a:latin typeface="Segoe"/>
              <a:ea typeface="ヒラギノ角ゴ Pro W3"/>
            </a:rPr>
            <a:t>4 Other SOC 100 Faculty</a:t>
          </a:r>
        </a:p>
      </dgm:t>
    </dgm:pt>
    <dgm:pt modelId="{05AF033B-AA11-41C1-9312-9B58B6D85BBC}" type="parTrans" cxnId="{77648647-914C-484E-85D9-72D8C9CAD946}">
      <dgm:prSet/>
      <dgm:spPr/>
    </dgm:pt>
    <dgm:pt modelId="{7485F4DB-C6BE-4C97-BF41-C8C088E0CE67}" type="sibTrans" cxnId="{77648647-914C-484E-85D9-72D8C9CAD946}">
      <dgm:prSet/>
      <dgm:spPr/>
    </dgm:pt>
    <dgm:pt modelId="{0C8E5A54-BB0C-4109-9881-EA778BE0DC22}">
      <dgm:prSet phldr="0"/>
      <dgm:spPr/>
      <dgm:t>
        <a:bodyPr/>
        <a:lstStyle/>
        <a:p>
          <a:pPr rtl="0"/>
          <a:r>
            <a:rPr lang="en-US">
              <a:latin typeface="Segoe"/>
              <a:ea typeface="ヒラギノ角ゴ Pro W3"/>
            </a:rPr>
            <a:t>Cohort Lead (English Adjunct)</a:t>
          </a:r>
        </a:p>
      </dgm:t>
    </dgm:pt>
    <dgm:pt modelId="{41002D6E-BD4C-45B2-842F-D3F655384536}" type="parTrans" cxnId="{E46DC7E0-357D-43FE-BC46-8F8530C9D6D9}">
      <dgm:prSet/>
      <dgm:spPr/>
    </dgm:pt>
    <dgm:pt modelId="{34314B4D-980F-41F3-9AF3-41092CCDE09E}" type="sibTrans" cxnId="{E46DC7E0-357D-43FE-BC46-8F8530C9D6D9}">
      <dgm:prSet/>
      <dgm:spPr/>
    </dgm:pt>
    <dgm:pt modelId="{00414DD6-6E72-4C03-9C51-8ED1C77ADDF2}" type="pres">
      <dgm:prSet presAssocID="{CA30C139-E699-42E4-9844-CCB7CF701D09}" presName="hierChild1" presStyleCnt="0">
        <dgm:presLayoutVars>
          <dgm:chPref val="1"/>
          <dgm:dir/>
          <dgm:animOne val="branch"/>
          <dgm:animLvl val="lvl"/>
          <dgm:resizeHandles/>
        </dgm:presLayoutVars>
      </dgm:prSet>
      <dgm:spPr/>
    </dgm:pt>
    <dgm:pt modelId="{CF2E91CC-E98A-48EA-A92A-8981DEF5DE2E}" type="pres">
      <dgm:prSet presAssocID="{0C8E5A54-BB0C-4109-9881-EA778BE0DC22}" presName="hierRoot1" presStyleCnt="0"/>
      <dgm:spPr/>
    </dgm:pt>
    <dgm:pt modelId="{2E3E8937-84A2-4E48-95B8-0C4CB5E835ED}" type="pres">
      <dgm:prSet presAssocID="{0C8E5A54-BB0C-4109-9881-EA778BE0DC22}" presName="composite" presStyleCnt="0"/>
      <dgm:spPr/>
    </dgm:pt>
    <dgm:pt modelId="{7B962F99-0A54-4BC1-8790-E10EC39785FF}" type="pres">
      <dgm:prSet presAssocID="{0C8E5A54-BB0C-4109-9881-EA778BE0DC22}" presName="background" presStyleLbl="node0" presStyleIdx="0" presStyleCnt="1"/>
      <dgm:spPr/>
    </dgm:pt>
    <dgm:pt modelId="{595370CA-A826-4190-86DD-D6185845A3A0}" type="pres">
      <dgm:prSet presAssocID="{0C8E5A54-BB0C-4109-9881-EA778BE0DC22}" presName="text" presStyleLbl="fgAcc0" presStyleIdx="0" presStyleCnt="1">
        <dgm:presLayoutVars>
          <dgm:chPref val="3"/>
        </dgm:presLayoutVars>
      </dgm:prSet>
      <dgm:spPr/>
    </dgm:pt>
    <dgm:pt modelId="{16B29DD4-350D-4F4C-A697-BBDC03538F96}" type="pres">
      <dgm:prSet presAssocID="{0C8E5A54-BB0C-4109-9881-EA778BE0DC22}" presName="hierChild2" presStyleCnt="0"/>
      <dgm:spPr/>
    </dgm:pt>
    <dgm:pt modelId="{7BEFD749-86A1-41AF-914C-6A1CDDAEA512}" type="pres">
      <dgm:prSet presAssocID="{82E2F8A9-28BD-4512-8E3A-D9D490577876}" presName="Name10" presStyleLbl="parChTrans1D2" presStyleIdx="0" presStyleCnt="5"/>
      <dgm:spPr/>
    </dgm:pt>
    <dgm:pt modelId="{1D3DDFC0-384D-479D-9E72-C84697013C14}" type="pres">
      <dgm:prSet presAssocID="{900DE58E-8E25-4298-9EE7-969A3692AB12}" presName="hierRoot2" presStyleCnt="0"/>
      <dgm:spPr/>
    </dgm:pt>
    <dgm:pt modelId="{FE326C1D-09B6-4545-8F8D-F6ED03E3D750}" type="pres">
      <dgm:prSet presAssocID="{900DE58E-8E25-4298-9EE7-969A3692AB12}" presName="composite2" presStyleCnt="0"/>
      <dgm:spPr/>
    </dgm:pt>
    <dgm:pt modelId="{C9165FBB-85C1-4CF4-B07B-C95E011B346E}" type="pres">
      <dgm:prSet presAssocID="{900DE58E-8E25-4298-9EE7-969A3692AB12}" presName="background2" presStyleLbl="node2" presStyleIdx="0" presStyleCnt="5"/>
      <dgm:spPr/>
    </dgm:pt>
    <dgm:pt modelId="{DC9151B2-E1E2-4BAF-A2FF-35FEB48D96BB}" type="pres">
      <dgm:prSet presAssocID="{900DE58E-8E25-4298-9EE7-969A3692AB12}" presName="text2" presStyleLbl="fgAcc2" presStyleIdx="0" presStyleCnt="5">
        <dgm:presLayoutVars>
          <dgm:chPref val="3"/>
        </dgm:presLayoutVars>
      </dgm:prSet>
      <dgm:spPr/>
    </dgm:pt>
    <dgm:pt modelId="{ABF4721B-3E20-414E-874F-9B094BAC4DD6}" type="pres">
      <dgm:prSet presAssocID="{900DE58E-8E25-4298-9EE7-969A3692AB12}" presName="hierChild3" presStyleCnt="0"/>
      <dgm:spPr/>
    </dgm:pt>
    <dgm:pt modelId="{99F0C647-E7CB-493E-A292-94043DF1EEA8}" type="pres">
      <dgm:prSet presAssocID="{17613245-5EF5-4995-8F50-8BAD7973E84B}" presName="Name17" presStyleLbl="parChTrans1D3" presStyleIdx="0" presStyleCnt="5"/>
      <dgm:spPr/>
    </dgm:pt>
    <dgm:pt modelId="{55BAFC76-4EF5-4EDF-96E5-2F1C28C9C25E}" type="pres">
      <dgm:prSet presAssocID="{1F9BCA63-3BAF-43BE-B976-1D75F8C6AC0F}" presName="hierRoot3" presStyleCnt="0"/>
      <dgm:spPr/>
    </dgm:pt>
    <dgm:pt modelId="{7F423D4D-57F9-4F0B-A000-EEECF7AB5119}" type="pres">
      <dgm:prSet presAssocID="{1F9BCA63-3BAF-43BE-B976-1D75F8C6AC0F}" presName="composite3" presStyleCnt="0"/>
      <dgm:spPr/>
    </dgm:pt>
    <dgm:pt modelId="{DC5D4A6B-6033-4EFF-B542-FE56BC960CDC}" type="pres">
      <dgm:prSet presAssocID="{1F9BCA63-3BAF-43BE-B976-1D75F8C6AC0F}" presName="background3" presStyleLbl="node3" presStyleIdx="0" presStyleCnt="5"/>
      <dgm:spPr/>
    </dgm:pt>
    <dgm:pt modelId="{DEE3C03E-36D4-403C-8E94-2F085B80EBD2}" type="pres">
      <dgm:prSet presAssocID="{1F9BCA63-3BAF-43BE-B976-1D75F8C6AC0F}" presName="text3" presStyleLbl="fgAcc3" presStyleIdx="0" presStyleCnt="5">
        <dgm:presLayoutVars>
          <dgm:chPref val="3"/>
        </dgm:presLayoutVars>
      </dgm:prSet>
      <dgm:spPr/>
    </dgm:pt>
    <dgm:pt modelId="{4B2BEF37-B540-4E5F-AC1A-393B2888982D}" type="pres">
      <dgm:prSet presAssocID="{1F9BCA63-3BAF-43BE-B976-1D75F8C6AC0F}" presName="hierChild4" presStyleCnt="0"/>
      <dgm:spPr/>
    </dgm:pt>
    <dgm:pt modelId="{FCF55F1D-107D-46DF-BB89-F4982D3030BA}" type="pres">
      <dgm:prSet presAssocID="{7F2D2179-BDFB-4611-8B66-398FFABA225F}" presName="Name10" presStyleLbl="parChTrans1D2" presStyleIdx="1" presStyleCnt="5"/>
      <dgm:spPr/>
    </dgm:pt>
    <dgm:pt modelId="{6FD47AD1-83E9-42D0-9AA4-113AD42719CA}" type="pres">
      <dgm:prSet presAssocID="{A92C020B-67EB-4723-B7A4-9BA63CACF82D}" presName="hierRoot2" presStyleCnt="0"/>
      <dgm:spPr/>
    </dgm:pt>
    <dgm:pt modelId="{0EE77039-6F58-44BD-8610-A66529A80285}" type="pres">
      <dgm:prSet presAssocID="{A92C020B-67EB-4723-B7A4-9BA63CACF82D}" presName="composite2" presStyleCnt="0"/>
      <dgm:spPr/>
    </dgm:pt>
    <dgm:pt modelId="{63DE653C-9AFF-44E1-B535-6932E33032D1}" type="pres">
      <dgm:prSet presAssocID="{A92C020B-67EB-4723-B7A4-9BA63CACF82D}" presName="background2" presStyleLbl="node2" presStyleIdx="1" presStyleCnt="5"/>
      <dgm:spPr/>
    </dgm:pt>
    <dgm:pt modelId="{A549A978-70FE-41CE-88D0-DC3C4752EF41}" type="pres">
      <dgm:prSet presAssocID="{A92C020B-67EB-4723-B7A4-9BA63CACF82D}" presName="text2" presStyleLbl="fgAcc2" presStyleIdx="1" presStyleCnt="5">
        <dgm:presLayoutVars>
          <dgm:chPref val="3"/>
        </dgm:presLayoutVars>
      </dgm:prSet>
      <dgm:spPr/>
    </dgm:pt>
    <dgm:pt modelId="{7A67C0D0-2B20-46DF-9483-3EC07D9F9998}" type="pres">
      <dgm:prSet presAssocID="{A92C020B-67EB-4723-B7A4-9BA63CACF82D}" presName="hierChild3" presStyleCnt="0"/>
      <dgm:spPr/>
    </dgm:pt>
    <dgm:pt modelId="{4BFAD5F6-9EE9-4271-8398-D5E2BF060042}" type="pres">
      <dgm:prSet presAssocID="{9C4AB7F3-ADF6-416C-BC5A-B3F176DEE362}" presName="Name17" presStyleLbl="parChTrans1D3" presStyleIdx="1" presStyleCnt="5"/>
      <dgm:spPr/>
    </dgm:pt>
    <dgm:pt modelId="{09E3E3CD-BCA9-423D-A536-59AFFDCC23E2}" type="pres">
      <dgm:prSet presAssocID="{01A735EB-40FA-480B-86FC-3FF80787E4C2}" presName="hierRoot3" presStyleCnt="0"/>
      <dgm:spPr/>
    </dgm:pt>
    <dgm:pt modelId="{8DFD5E92-6F39-4A35-9432-D3D37F324FA5}" type="pres">
      <dgm:prSet presAssocID="{01A735EB-40FA-480B-86FC-3FF80787E4C2}" presName="composite3" presStyleCnt="0"/>
      <dgm:spPr/>
    </dgm:pt>
    <dgm:pt modelId="{3B477919-8A3E-42F6-BD33-6C496AB51246}" type="pres">
      <dgm:prSet presAssocID="{01A735EB-40FA-480B-86FC-3FF80787E4C2}" presName="background3" presStyleLbl="node3" presStyleIdx="1" presStyleCnt="5"/>
      <dgm:spPr/>
    </dgm:pt>
    <dgm:pt modelId="{07FA7FEC-D54F-4C6F-BFEA-20E5C65D33C6}" type="pres">
      <dgm:prSet presAssocID="{01A735EB-40FA-480B-86FC-3FF80787E4C2}" presName="text3" presStyleLbl="fgAcc3" presStyleIdx="1" presStyleCnt="5">
        <dgm:presLayoutVars>
          <dgm:chPref val="3"/>
        </dgm:presLayoutVars>
      </dgm:prSet>
      <dgm:spPr/>
    </dgm:pt>
    <dgm:pt modelId="{37156CD4-1FC2-4185-A27C-D852A02AD74B}" type="pres">
      <dgm:prSet presAssocID="{01A735EB-40FA-480B-86FC-3FF80787E4C2}" presName="hierChild4" presStyleCnt="0"/>
      <dgm:spPr/>
    </dgm:pt>
    <dgm:pt modelId="{05A0939A-949F-4848-A99B-12045F261052}" type="pres">
      <dgm:prSet presAssocID="{A9B0B069-B1B9-4B1C-9632-8AA9B121760C}" presName="Name10" presStyleLbl="parChTrans1D2" presStyleIdx="2" presStyleCnt="5"/>
      <dgm:spPr/>
    </dgm:pt>
    <dgm:pt modelId="{08A49156-03AF-43F1-BFBE-5FE309647C77}" type="pres">
      <dgm:prSet presAssocID="{4E66AFC9-D19D-4FBF-8F34-B2179EC7C651}" presName="hierRoot2" presStyleCnt="0"/>
      <dgm:spPr/>
    </dgm:pt>
    <dgm:pt modelId="{1D24F48E-74EC-421D-985F-8690111A4D0D}" type="pres">
      <dgm:prSet presAssocID="{4E66AFC9-D19D-4FBF-8F34-B2179EC7C651}" presName="composite2" presStyleCnt="0"/>
      <dgm:spPr/>
    </dgm:pt>
    <dgm:pt modelId="{59451E4B-2CFA-402B-8BFF-300BA7C868EB}" type="pres">
      <dgm:prSet presAssocID="{4E66AFC9-D19D-4FBF-8F34-B2179EC7C651}" presName="background2" presStyleLbl="node2" presStyleIdx="2" presStyleCnt="5"/>
      <dgm:spPr/>
    </dgm:pt>
    <dgm:pt modelId="{1A2CAB16-2177-433A-981B-F213333B750B}" type="pres">
      <dgm:prSet presAssocID="{4E66AFC9-D19D-4FBF-8F34-B2179EC7C651}" presName="text2" presStyleLbl="fgAcc2" presStyleIdx="2" presStyleCnt="5">
        <dgm:presLayoutVars>
          <dgm:chPref val="3"/>
        </dgm:presLayoutVars>
      </dgm:prSet>
      <dgm:spPr/>
    </dgm:pt>
    <dgm:pt modelId="{83E45082-D6F3-421F-A355-45C31A8F4E3D}" type="pres">
      <dgm:prSet presAssocID="{4E66AFC9-D19D-4FBF-8F34-B2179EC7C651}" presName="hierChild3" presStyleCnt="0"/>
      <dgm:spPr/>
    </dgm:pt>
    <dgm:pt modelId="{DCD04137-6C8B-4CFF-AB3E-5C475740A88E}" type="pres">
      <dgm:prSet presAssocID="{11723FAC-A050-4B0C-893A-EC25E702CC99}" presName="Name17" presStyleLbl="parChTrans1D3" presStyleIdx="2" presStyleCnt="5"/>
      <dgm:spPr/>
    </dgm:pt>
    <dgm:pt modelId="{8F52AC45-BCFB-4621-82EC-167D30EF40EA}" type="pres">
      <dgm:prSet presAssocID="{82F76B11-41D0-4A01-AF50-CB0EF5C113B5}" presName="hierRoot3" presStyleCnt="0"/>
      <dgm:spPr/>
    </dgm:pt>
    <dgm:pt modelId="{01DE15F8-B023-43F7-8DA3-D90771F85C36}" type="pres">
      <dgm:prSet presAssocID="{82F76B11-41D0-4A01-AF50-CB0EF5C113B5}" presName="composite3" presStyleCnt="0"/>
      <dgm:spPr/>
    </dgm:pt>
    <dgm:pt modelId="{888A29A1-3E93-44E9-91AD-E5BFCE86959C}" type="pres">
      <dgm:prSet presAssocID="{82F76B11-41D0-4A01-AF50-CB0EF5C113B5}" presName="background3" presStyleLbl="node3" presStyleIdx="2" presStyleCnt="5"/>
      <dgm:spPr/>
    </dgm:pt>
    <dgm:pt modelId="{147F4ED2-8625-4859-838E-FE78E6539BD2}" type="pres">
      <dgm:prSet presAssocID="{82F76B11-41D0-4A01-AF50-CB0EF5C113B5}" presName="text3" presStyleLbl="fgAcc3" presStyleIdx="2" presStyleCnt="5">
        <dgm:presLayoutVars>
          <dgm:chPref val="3"/>
        </dgm:presLayoutVars>
      </dgm:prSet>
      <dgm:spPr/>
    </dgm:pt>
    <dgm:pt modelId="{D52BE5FF-7D0E-497D-94F9-B8042326F5D9}" type="pres">
      <dgm:prSet presAssocID="{82F76B11-41D0-4A01-AF50-CB0EF5C113B5}" presName="hierChild4" presStyleCnt="0"/>
      <dgm:spPr/>
    </dgm:pt>
    <dgm:pt modelId="{14BFC4B9-EECC-4C4D-9147-1EB5F9DAFB72}" type="pres">
      <dgm:prSet presAssocID="{C0BB3A35-B6A6-4F6D-9751-90B1280C96B3}" presName="Name10" presStyleLbl="parChTrans1D2" presStyleIdx="3" presStyleCnt="5"/>
      <dgm:spPr/>
    </dgm:pt>
    <dgm:pt modelId="{4EB5E49E-B877-4CF7-953C-5C4BDECB4730}" type="pres">
      <dgm:prSet presAssocID="{6CC0348E-3B0D-4D71-9428-052AB09E74C9}" presName="hierRoot2" presStyleCnt="0"/>
      <dgm:spPr/>
    </dgm:pt>
    <dgm:pt modelId="{E05E9BB0-BE77-4F5B-B3D6-D9A53D6AE3A9}" type="pres">
      <dgm:prSet presAssocID="{6CC0348E-3B0D-4D71-9428-052AB09E74C9}" presName="composite2" presStyleCnt="0"/>
      <dgm:spPr/>
    </dgm:pt>
    <dgm:pt modelId="{70268070-9F42-4C04-A8D3-EB5F4945ED9A}" type="pres">
      <dgm:prSet presAssocID="{6CC0348E-3B0D-4D71-9428-052AB09E74C9}" presName="background2" presStyleLbl="node2" presStyleIdx="3" presStyleCnt="5"/>
      <dgm:spPr/>
    </dgm:pt>
    <dgm:pt modelId="{B8E20CE4-0573-416F-BCD3-976272406347}" type="pres">
      <dgm:prSet presAssocID="{6CC0348E-3B0D-4D71-9428-052AB09E74C9}" presName="text2" presStyleLbl="fgAcc2" presStyleIdx="3" presStyleCnt="5">
        <dgm:presLayoutVars>
          <dgm:chPref val="3"/>
        </dgm:presLayoutVars>
      </dgm:prSet>
      <dgm:spPr/>
    </dgm:pt>
    <dgm:pt modelId="{1125A1A9-5C46-4214-A4D4-DF590FA2FE87}" type="pres">
      <dgm:prSet presAssocID="{6CC0348E-3B0D-4D71-9428-052AB09E74C9}" presName="hierChild3" presStyleCnt="0"/>
      <dgm:spPr/>
    </dgm:pt>
    <dgm:pt modelId="{FC9C0729-1B46-40B3-9257-06A6CEB1AABC}" type="pres">
      <dgm:prSet presAssocID="{3D47C240-3DF0-4BF4-840D-E25B87990D28}" presName="Name17" presStyleLbl="parChTrans1D3" presStyleIdx="3" presStyleCnt="5"/>
      <dgm:spPr/>
    </dgm:pt>
    <dgm:pt modelId="{07E18107-391A-43D5-95B4-45AD889B932E}" type="pres">
      <dgm:prSet presAssocID="{36649EE3-175E-4DAE-8232-587E2BC29D6E}" presName="hierRoot3" presStyleCnt="0"/>
      <dgm:spPr/>
    </dgm:pt>
    <dgm:pt modelId="{6F53BD2C-4CEC-47AC-90A8-0DAAD50AF634}" type="pres">
      <dgm:prSet presAssocID="{36649EE3-175E-4DAE-8232-587E2BC29D6E}" presName="composite3" presStyleCnt="0"/>
      <dgm:spPr/>
    </dgm:pt>
    <dgm:pt modelId="{7F2328F6-A2B8-4300-9580-D82B134A74BD}" type="pres">
      <dgm:prSet presAssocID="{36649EE3-175E-4DAE-8232-587E2BC29D6E}" presName="background3" presStyleLbl="node3" presStyleIdx="3" presStyleCnt="5"/>
      <dgm:spPr/>
    </dgm:pt>
    <dgm:pt modelId="{9BE721AD-2945-45E9-B70C-497B466F926F}" type="pres">
      <dgm:prSet presAssocID="{36649EE3-175E-4DAE-8232-587E2BC29D6E}" presName="text3" presStyleLbl="fgAcc3" presStyleIdx="3" presStyleCnt="5">
        <dgm:presLayoutVars>
          <dgm:chPref val="3"/>
        </dgm:presLayoutVars>
      </dgm:prSet>
      <dgm:spPr/>
    </dgm:pt>
    <dgm:pt modelId="{48323448-4BD5-4130-8DD1-244280E2346A}" type="pres">
      <dgm:prSet presAssocID="{36649EE3-175E-4DAE-8232-587E2BC29D6E}" presName="hierChild4" presStyleCnt="0"/>
      <dgm:spPr/>
    </dgm:pt>
    <dgm:pt modelId="{14273458-B313-4FF1-9C11-BBCCB9AC608C}" type="pres">
      <dgm:prSet presAssocID="{68FD0733-F956-46D3-A574-242C119D9643}" presName="Name10" presStyleLbl="parChTrans1D2" presStyleIdx="4" presStyleCnt="5"/>
      <dgm:spPr/>
    </dgm:pt>
    <dgm:pt modelId="{DA67D308-10F0-4FC0-B920-35873BF2FD02}" type="pres">
      <dgm:prSet presAssocID="{3A10BF2E-28E8-4828-8337-B56C743A23F9}" presName="hierRoot2" presStyleCnt="0"/>
      <dgm:spPr/>
    </dgm:pt>
    <dgm:pt modelId="{DB4B6EEC-EBCB-4E3A-82D2-DC91200D8076}" type="pres">
      <dgm:prSet presAssocID="{3A10BF2E-28E8-4828-8337-B56C743A23F9}" presName="composite2" presStyleCnt="0"/>
      <dgm:spPr/>
    </dgm:pt>
    <dgm:pt modelId="{109041D2-4656-4682-A280-B978227DAE4E}" type="pres">
      <dgm:prSet presAssocID="{3A10BF2E-28E8-4828-8337-B56C743A23F9}" presName="background2" presStyleLbl="node2" presStyleIdx="4" presStyleCnt="5"/>
      <dgm:spPr/>
    </dgm:pt>
    <dgm:pt modelId="{968356BC-6101-4186-9934-FA7CBBD9365E}" type="pres">
      <dgm:prSet presAssocID="{3A10BF2E-28E8-4828-8337-B56C743A23F9}" presName="text2" presStyleLbl="fgAcc2" presStyleIdx="4" presStyleCnt="5">
        <dgm:presLayoutVars>
          <dgm:chPref val="3"/>
        </dgm:presLayoutVars>
      </dgm:prSet>
      <dgm:spPr/>
    </dgm:pt>
    <dgm:pt modelId="{44710F66-451C-4C54-BB29-AF0B1472F2C6}" type="pres">
      <dgm:prSet presAssocID="{3A10BF2E-28E8-4828-8337-B56C743A23F9}" presName="hierChild3" presStyleCnt="0"/>
      <dgm:spPr/>
    </dgm:pt>
    <dgm:pt modelId="{CD661AE9-653B-4788-8BAF-3F4BA81EAC41}" type="pres">
      <dgm:prSet presAssocID="{05AF033B-AA11-41C1-9312-9B58B6D85BBC}" presName="Name17" presStyleLbl="parChTrans1D3" presStyleIdx="4" presStyleCnt="5"/>
      <dgm:spPr/>
    </dgm:pt>
    <dgm:pt modelId="{7C1683E6-630C-4A77-A373-0CC57386AC09}" type="pres">
      <dgm:prSet presAssocID="{511FAEE0-F270-400E-9367-936C0AC22958}" presName="hierRoot3" presStyleCnt="0"/>
      <dgm:spPr/>
    </dgm:pt>
    <dgm:pt modelId="{75972AA4-B0C2-4525-AAA6-7C777276138C}" type="pres">
      <dgm:prSet presAssocID="{511FAEE0-F270-400E-9367-936C0AC22958}" presName="composite3" presStyleCnt="0"/>
      <dgm:spPr/>
    </dgm:pt>
    <dgm:pt modelId="{DCC94A43-71CB-457E-BB45-869EBD923468}" type="pres">
      <dgm:prSet presAssocID="{511FAEE0-F270-400E-9367-936C0AC22958}" presName="background3" presStyleLbl="node3" presStyleIdx="4" presStyleCnt="5"/>
      <dgm:spPr/>
    </dgm:pt>
    <dgm:pt modelId="{86B9EC67-DE15-41DE-A332-CAB2695257AD}" type="pres">
      <dgm:prSet presAssocID="{511FAEE0-F270-400E-9367-936C0AC22958}" presName="text3" presStyleLbl="fgAcc3" presStyleIdx="4" presStyleCnt="5">
        <dgm:presLayoutVars>
          <dgm:chPref val="3"/>
        </dgm:presLayoutVars>
      </dgm:prSet>
      <dgm:spPr/>
    </dgm:pt>
    <dgm:pt modelId="{CE7AB990-D60C-460A-918A-2DFEA49F6F16}" type="pres">
      <dgm:prSet presAssocID="{511FAEE0-F270-400E-9367-936C0AC22958}" presName="hierChild4" presStyleCnt="0"/>
      <dgm:spPr/>
    </dgm:pt>
  </dgm:ptLst>
  <dgm:cxnLst>
    <dgm:cxn modelId="{78B31107-0FAB-4DBC-BA8F-B1FAE0133EAC}" type="presOf" srcId="{01A735EB-40FA-480B-86FC-3FF80787E4C2}" destId="{07FA7FEC-D54F-4C6F-BFEA-20E5C65D33C6}" srcOrd="0" destOrd="0" presId="urn:microsoft.com/office/officeart/2005/8/layout/hierarchy1"/>
    <dgm:cxn modelId="{568C8810-AA55-439D-8323-AF4C49710968}" srcId="{0C8E5A54-BB0C-4109-9881-EA778BE0DC22}" destId="{A92C020B-67EB-4723-B7A4-9BA63CACF82D}" srcOrd="1" destOrd="0" parTransId="{7F2D2179-BDFB-4611-8B66-398FFABA225F}" sibTransId="{F7FF50E3-2D1F-4845-A61A-7928FD3A330F}"/>
    <dgm:cxn modelId="{EF91DC1C-CD2A-4554-A647-792BB509C5AA}" type="presOf" srcId="{36649EE3-175E-4DAE-8232-587E2BC29D6E}" destId="{9BE721AD-2945-45E9-B70C-497B466F926F}" srcOrd="0" destOrd="0" presId="urn:microsoft.com/office/officeart/2005/8/layout/hierarchy1"/>
    <dgm:cxn modelId="{DAD7D02D-576B-4319-A36F-370E8AD949C4}" srcId="{0C8E5A54-BB0C-4109-9881-EA778BE0DC22}" destId="{900DE58E-8E25-4298-9EE7-969A3692AB12}" srcOrd="0" destOrd="0" parTransId="{82E2F8A9-28BD-4512-8E3A-D9D490577876}" sibTransId="{9376F56F-250F-4B1C-9C63-60F7A29BE83C}"/>
    <dgm:cxn modelId="{6D27D834-1BF2-4A1F-AFB3-3918139FD773}" type="presOf" srcId="{511FAEE0-F270-400E-9367-936C0AC22958}" destId="{86B9EC67-DE15-41DE-A332-CAB2695257AD}" srcOrd="0" destOrd="0" presId="urn:microsoft.com/office/officeart/2005/8/layout/hierarchy1"/>
    <dgm:cxn modelId="{2FCB1139-0769-4876-B966-0CAB0CAFF4C7}" type="presOf" srcId="{6CC0348E-3B0D-4D71-9428-052AB09E74C9}" destId="{B8E20CE4-0573-416F-BCD3-976272406347}" srcOrd="0" destOrd="0" presId="urn:microsoft.com/office/officeart/2005/8/layout/hierarchy1"/>
    <dgm:cxn modelId="{0ED10C45-27AB-4037-A660-73BC1A36E1AA}" type="presOf" srcId="{C0BB3A35-B6A6-4F6D-9751-90B1280C96B3}" destId="{14BFC4B9-EECC-4C4D-9147-1EB5F9DAFB72}" srcOrd="0" destOrd="0" presId="urn:microsoft.com/office/officeart/2005/8/layout/hierarchy1"/>
    <dgm:cxn modelId="{77648647-914C-484E-85D9-72D8C9CAD946}" srcId="{3A10BF2E-28E8-4828-8337-B56C743A23F9}" destId="{511FAEE0-F270-400E-9367-936C0AC22958}" srcOrd="0" destOrd="0" parTransId="{05AF033B-AA11-41C1-9312-9B58B6D85BBC}" sibTransId="{7485F4DB-C6BE-4C97-BF41-C8C088E0CE67}"/>
    <dgm:cxn modelId="{8D5CE66A-B34F-4302-88D4-E36B92C3F250}" srcId="{900DE58E-8E25-4298-9EE7-969A3692AB12}" destId="{1F9BCA63-3BAF-43BE-B976-1D75F8C6AC0F}" srcOrd="0" destOrd="0" parTransId="{17613245-5EF5-4995-8F50-8BAD7973E84B}" sibTransId="{CB51717F-38D6-402E-A45A-1CC1FC25A174}"/>
    <dgm:cxn modelId="{1251066C-7FE4-4E21-9EDF-1F5CE737BCF8}" type="presOf" srcId="{05AF033B-AA11-41C1-9312-9B58B6D85BBC}" destId="{CD661AE9-653B-4788-8BAF-3F4BA81EAC41}" srcOrd="0" destOrd="0" presId="urn:microsoft.com/office/officeart/2005/8/layout/hierarchy1"/>
    <dgm:cxn modelId="{789A9850-45B1-4DF6-A301-B1E5989ED7F0}" type="presOf" srcId="{17613245-5EF5-4995-8F50-8BAD7973E84B}" destId="{99F0C647-E7CB-493E-A292-94043DF1EEA8}" srcOrd="0" destOrd="0" presId="urn:microsoft.com/office/officeart/2005/8/layout/hierarchy1"/>
    <dgm:cxn modelId="{74C76F74-12A7-4CAF-BD9A-F71EACA72295}" type="presOf" srcId="{11723FAC-A050-4B0C-893A-EC25E702CC99}" destId="{DCD04137-6C8B-4CFF-AB3E-5C475740A88E}" srcOrd="0" destOrd="0" presId="urn:microsoft.com/office/officeart/2005/8/layout/hierarchy1"/>
    <dgm:cxn modelId="{5AE1EC75-0414-45D7-9278-B444208ADF35}" type="presOf" srcId="{A9B0B069-B1B9-4B1C-9632-8AA9B121760C}" destId="{05A0939A-949F-4848-A99B-12045F261052}" srcOrd="0" destOrd="0" presId="urn:microsoft.com/office/officeart/2005/8/layout/hierarchy1"/>
    <dgm:cxn modelId="{CD1ABC79-9F2D-4FDF-8B77-1A79C0C187B3}" type="presOf" srcId="{1F9BCA63-3BAF-43BE-B976-1D75F8C6AC0F}" destId="{DEE3C03E-36D4-403C-8E94-2F085B80EBD2}" srcOrd="0" destOrd="0" presId="urn:microsoft.com/office/officeart/2005/8/layout/hierarchy1"/>
    <dgm:cxn modelId="{74F0037C-AB2C-46DA-9D16-A556C3C09F7A}" srcId="{0C8E5A54-BB0C-4109-9881-EA778BE0DC22}" destId="{4E66AFC9-D19D-4FBF-8F34-B2179EC7C651}" srcOrd="2" destOrd="0" parTransId="{A9B0B069-B1B9-4B1C-9632-8AA9B121760C}" sibTransId="{741C8427-93FE-4DEF-9605-64097380C5C0}"/>
    <dgm:cxn modelId="{1B79A37D-EF84-4721-B956-5EBD21715FEE}" type="presOf" srcId="{3A10BF2E-28E8-4828-8337-B56C743A23F9}" destId="{968356BC-6101-4186-9934-FA7CBBD9365E}" srcOrd="0" destOrd="0" presId="urn:microsoft.com/office/officeart/2005/8/layout/hierarchy1"/>
    <dgm:cxn modelId="{B9C16D7F-A150-4357-8A7F-63E5EE56733A}" srcId="{0C8E5A54-BB0C-4109-9881-EA778BE0DC22}" destId="{3A10BF2E-28E8-4828-8337-B56C743A23F9}" srcOrd="4" destOrd="0" parTransId="{68FD0733-F956-46D3-A574-242C119D9643}" sibTransId="{45DE2EF5-E369-4A3F-85E0-4F7B296508C6}"/>
    <dgm:cxn modelId="{BC869C81-4144-42D5-8539-79F483C328FA}" type="presOf" srcId="{900DE58E-8E25-4298-9EE7-969A3692AB12}" destId="{DC9151B2-E1E2-4BAF-A2FF-35FEB48D96BB}" srcOrd="0" destOrd="0" presId="urn:microsoft.com/office/officeart/2005/8/layout/hierarchy1"/>
    <dgm:cxn modelId="{2FD5D784-6099-46F6-83F8-F16D352276AA}" srcId="{4E66AFC9-D19D-4FBF-8F34-B2179EC7C651}" destId="{82F76B11-41D0-4A01-AF50-CB0EF5C113B5}" srcOrd="0" destOrd="0" parTransId="{11723FAC-A050-4B0C-893A-EC25E702CC99}" sibTransId="{6C6BE6CE-4F72-4482-B048-29625C50B2CE}"/>
    <dgm:cxn modelId="{9A18E786-7268-4924-A72E-BEAA9C486144}" type="presOf" srcId="{9C4AB7F3-ADF6-416C-BC5A-B3F176DEE362}" destId="{4BFAD5F6-9EE9-4271-8398-D5E2BF060042}" srcOrd="0" destOrd="0" presId="urn:microsoft.com/office/officeart/2005/8/layout/hierarchy1"/>
    <dgm:cxn modelId="{46F35D87-9EA2-4334-8C46-F08EDD4E1B0D}" srcId="{A92C020B-67EB-4723-B7A4-9BA63CACF82D}" destId="{01A735EB-40FA-480B-86FC-3FF80787E4C2}" srcOrd="0" destOrd="0" parTransId="{9C4AB7F3-ADF6-416C-BC5A-B3F176DEE362}" sibTransId="{81D0B443-6B78-4B19-9628-EAE0449E1E51}"/>
    <dgm:cxn modelId="{A017D589-BC58-4DFC-9F18-ECAE530786DC}" type="presOf" srcId="{82F76B11-41D0-4A01-AF50-CB0EF5C113B5}" destId="{147F4ED2-8625-4859-838E-FE78E6539BD2}" srcOrd="0" destOrd="0" presId="urn:microsoft.com/office/officeart/2005/8/layout/hierarchy1"/>
    <dgm:cxn modelId="{E4F2558B-4931-4B73-AC05-01BED8F60198}" type="presOf" srcId="{A92C020B-67EB-4723-B7A4-9BA63CACF82D}" destId="{A549A978-70FE-41CE-88D0-DC3C4752EF41}" srcOrd="0" destOrd="0" presId="urn:microsoft.com/office/officeart/2005/8/layout/hierarchy1"/>
    <dgm:cxn modelId="{CF981699-B823-4435-B06D-F00904692132}" type="presOf" srcId="{7F2D2179-BDFB-4611-8B66-398FFABA225F}" destId="{FCF55F1D-107D-46DF-BB89-F4982D3030BA}" srcOrd="0" destOrd="0" presId="urn:microsoft.com/office/officeart/2005/8/layout/hierarchy1"/>
    <dgm:cxn modelId="{1DDFBCA5-6A59-466D-9935-63411921A74C}" type="presOf" srcId="{CA30C139-E699-42E4-9844-CCB7CF701D09}" destId="{00414DD6-6E72-4C03-9C51-8ED1C77ADDF2}" srcOrd="0" destOrd="0" presId="urn:microsoft.com/office/officeart/2005/8/layout/hierarchy1"/>
    <dgm:cxn modelId="{CC25D5CE-849E-4796-B0F6-8EC97F6119EF}" type="presOf" srcId="{0C8E5A54-BB0C-4109-9881-EA778BE0DC22}" destId="{595370CA-A826-4190-86DD-D6185845A3A0}" srcOrd="0" destOrd="0" presId="urn:microsoft.com/office/officeart/2005/8/layout/hierarchy1"/>
    <dgm:cxn modelId="{0A333AD0-926B-458D-BE86-31B433140296}" type="presOf" srcId="{68FD0733-F956-46D3-A574-242C119D9643}" destId="{14273458-B313-4FF1-9C11-BBCCB9AC608C}" srcOrd="0" destOrd="0" presId="urn:microsoft.com/office/officeart/2005/8/layout/hierarchy1"/>
    <dgm:cxn modelId="{746C9BE0-AC3F-4002-8045-D0CD2CD45E81}" srcId="{0C8E5A54-BB0C-4109-9881-EA778BE0DC22}" destId="{6CC0348E-3B0D-4D71-9428-052AB09E74C9}" srcOrd="3" destOrd="0" parTransId="{C0BB3A35-B6A6-4F6D-9751-90B1280C96B3}" sibTransId="{B4AD54DE-8397-4A41-ADD6-99F3BD6A5BB8}"/>
    <dgm:cxn modelId="{E46DC7E0-357D-43FE-BC46-8F8530C9D6D9}" srcId="{CA30C139-E699-42E4-9844-CCB7CF701D09}" destId="{0C8E5A54-BB0C-4109-9881-EA778BE0DC22}" srcOrd="0" destOrd="0" parTransId="{41002D6E-BD4C-45B2-842F-D3F655384536}" sibTransId="{34314B4D-980F-41F3-9AF3-41092CCDE09E}"/>
    <dgm:cxn modelId="{E25F0BE9-23EB-401B-A130-19D55D25391B}" type="presOf" srcId="{82E2F8A9-28BD-4512-8E3A-D9D490577876}" destId="{7BEFD749-86A1-41AF-914C-6A1CDDAEA512}" srcOrd="0" destOrd="0" presId="urn:microsoft.com/office/officeart/2005/8/layout/hierarchy1"/>
    <dgm:cxn modelId="{20DAEFF2-2A66-4583-AB8D-33ACF195330E}" type="presOf" srcId="{3D47C240-3DF0-4BF4-840D-E25B87990D28}" destId="{FC9C0729-1B46-40B3-9257-06A6CEB1AABC}" srcOrd="0" destOrd="0" presId="urn:microsoft.com/office/officeart/2005/8/layout/hierarchy1"/>
    <dgm:cxn modelId="{D395D5F6-2215-4A5B-AFE4-211A2850E409}" type="presOf" srcId="{4E66AFC9-D19D-4FBF-8F34-B2179EC7C651}" destId="{1A2CAB16-2177-433A-981B-F213333B750B}" srcOrd="0" destOrd="0" presId="urn:microsoft.com/office/officeart/2005/8/layout/hierarchy1"/>
    <dgm:cxn modelId="{E134F0FE-47ED-4AD2-A4AD-038CB1BA9A87}" srcId="{6CC0348E-3B0D-4D71-9428-052AB09E74C9}" destId="{36649EE3-175E-4DAE-8232-587E2BC29D6E}" srcOrd="0" destOrd="0" parTransId="{3D47C240-3DF0-4BF4-840D-E25B87990D28}" sibTransId="{A25A770A-76AA-4DC0-99D2-43A757C6C9DB}"/>
    <dgm:cxn modelId="{503F7A70-7EA1-4829-8A95-2A6ED116B171}" type="presParOf" srcId="{00414DD6-6E72-4C03-9C51-8ED1C77ADDF2}" destId="{CF2E91CC-E98A-48EA-A92A-8981DEF5DE2E}" srcOrd="0" destOrd="0" presId="urn:microsoft.com/office/officeart/2005/8/layout/hierarchy1"/>
    <dgm:cxn modelId="{43069744-8C2B-4EEE-A89F-17991F38082B}" type="presParOf" srcId="{CF2E91CC-E98A-48EA-A92A-8981DEF5DE2E}" destId="{2E3E8937-84A2-4E48-95B8-0C4CB5E835ED}" srcOrd="0" destOrd="0" presId="urn:microsoft.com/office/officeart/2005/8/layout/hierarchy1"/>
    <dgm:cxn modelId="{1231B6E0-27B2-4537-93A0-57A224AB9FBF}" type="presParOf" srcId="{2E3E8937-84A2-4E48-95B8-0C4CB5E835ED}" destId="{7B962F99-0A54-4BC1-8790-E10EC39785FF}" srcOrd="0" destOrd="0" presId="urn:microsoft.com/office/officeart/2005/8/layout/hierarchy1"/>
    <dgm:cxn modelId="{FF127D79-5AF2-4251-8C72-FD57C0B9B3EF}" type="presParOf" srcId="{2E3E8937-84A2-4E48-95B8-0C4CB5E835ED}" destId="{595370CA-A826-4190-86DD-D6185845A3A0}" srcOrd="1" destOrd="0" presId="urn:microsoft.com/office/officeart/2005/8/layout/hierarchy1"/>
    <dgm:cxn modelId="{44E9916D-AAFF-4A94-8BB4-686B985CB5FE}" type="presParOf" srcId="{CF2E91CC-E98A-48EA-A92A-8981DEF5DE2E}" destId="{16B29DD4-350D-4F4C-A697-BBDC03538F96}" srcOrd="1" destOrd="0" presId="urn:microsoft.com/office/officeart/2005/8/layout/hierarchy1"/>
    <dgm:cxn modelId="{AA943761-CCE8-4869-A0DA-E55AC8150D5F}" type="presParOf" srcId="{16B29DD4-350D-4F4C-A697-BBDC03538F96}" destId="{7BEFD749-86A1-41AF-914C-6A1CDDAEA512}" srcOrd="0" destOrd="0" presId="urn:microsoft.com/office/officeart/2005/8/layout/hierarchy1"/>
    <dgm:cxn modelId="{403714E9-5351-4D64-A869-D4340A473C3C}" type="presParOf" srcId="{16B29DD4-350D-4F4C-A697-BBDC03538F96}" destId="{1D3DDFC0-384D-479D-9E72-C84697013C14}" srcOrd="1" destOrd="0" presId="urn:microsoft.com/office/officeart/2005/8/layout/hierarchy1"/>
    <dgm:cxn modelId="{DADA4054-4FF3-4888-A1AC-BF20F5A15DFD}" type="presParOf" srcId="{1D3DDFC0-384D-479D-9E72-C84697013C14}" destId="{FE326C1D-09B6-4545-8F8D-F6ED03E3D750}" srcOrd="0" destOrd="0" presId="urn:microsoft.com/office/officeart/2005/8/layout/hierarchy1"/>
    <dgm:cxn modelId="{00A2779C-0DDF-4628-94D0-2150E21314F0}" type="presParOf" srcId="{FE326C1D-09B6-4545-8F8D-F6ED03E3D750}" destId="{C9165FBB-85C1-4CF4-B07B-C95E011B346E}" srcOrd="0" destOrd="0" presId="urn:microsoft.com/office/officeart/2005/8/layout/hierarchy1"/>
    <dgm:cxn modelId="{0467900C-602A-450E-9424-9D394CD2CBB2}" type="presParOf" srcId="{FE326C1D-09B6-4545-8F8D-F6ED03E3D750}" destId="{DC9151B2-E1E2-4BAF-A2FF-35FEB48D96BB}" srcOrd="1" destOrd="0" presId="urn:microsoft.com/office/officeart/2005/8/layout/hierarchy1"/>
    <dgm:cxn modelId="{3C445BA1-6BEC-4C0D-858F-9117C52F3EA0}" type="presParOf" srcId="{1D3DDFC0-384D-479D-9E72-C84697013C14}" destId="{ABF4721B-3E20-414E-874F-9B094BAC4DD6}" srcOrd="1" destOrd="0" presId="urn:microsoft.com/office/officeart/2005/8/layout/hierarchy1"/>
    <dgm:cxn modelId="{55DE8C8E-39D0-46DA-8907-27A04C433385}" type="presParOf" srcId="{ABF4721B-3E20-414E-874F-9B094BAC4DD6}" destId="{99F0C647-E7CB-493E-A292-94043DF1EEA8}" srcOrd="0" destOrd="0" presId="urn:microsoft.com/office/officeart/2005/8/layout/hierarchy1"/>
    <dgm:cxn modelId="{999FDAA1-9F36-4872-B7D9-B8EEC26658D9}" type="presParOf" srcId="{ABF4721B-3E20-414E-874F-9B094BAC4DD6}" destId="{55BAFC76-4EF5-4EDF-96E5-2F1C28C9C25E}" srcOrd="1" destOrd="0" presId="urn:microsoft.com/office/officeart/2005/8/layout/hierarchy1"/>
    <dgm:cxn modelId="{0B33602D-1EBA-4271-B533-B980B15BFA52}" type="presParOf" srcId="{55BAFC76-4EF5-4EDF-96E5-2F1C28C9C25E}" destId="{7F423D4D-57F9-4F0B-A000-EEECF7AB5119}" srcOrd="0" destOrd="0" presId="urn:microsoft.com/office/officeart/2005/8/layout/hierarchy1"/>
    <dgm:cxn modelId="{33A55F6D-2AA0-41FA-AB2F-0ED640FA9A2D}" type="presParOf" srcId="{7F423D4D-57F9-4F0B-A000-EEECF7AB5119}" destId="{DC5D4A6B-6033-4EFF-B542-FE56BC960CDC}" srcOrd="0" destOrd="0" presId="urn:microsoft.com/office/officeart/2005/8/layout/hierarchy1"/>
    <dgm:cxn modelId="{F24C9441-E1F6-4785-906B-F26D90C141FD}" type="presParOf" srcId="{7F423D4D-57F9-4F0B-A000-EEECF7AB5119}" destId="{DEE3C03E-36D4-403C-8E94-2F085B80EBD2}" srcOrd="1" destOrd="0" presId="urn:microsoft.com/office/officeart/2005/8/layout/hierarchy1"/>
    <dgm:cxn modelId="{F89026F6-A5E1-4F4D-A1B8-50A22B44181A}" type="presParOf" srcId="{55BAFC76-4EF5-4EDF-96E5-2F1C28C9C25E}" destId="{4B2BEF37-B540-4E5F-AC1A-393B2888982D}" srcOrd="1" destOrd="0" presId="urn:microsoft.com/office/officeart/2005/8/layout/hierarchy1"/>
    <dgm:cxn modelId="{86E7D66B-C6DA-4FF5-90A1-0906E7CA51F5}" type="presParOf" srcId="{16B29DD4-350D-4F4C-A697-BBDC03538F96}" destId="{FCF55F1D-107D-46DF-BB89-F4982D3030BA}" srcOrd="2" destOrd="0" presId="urn:microsoft.com/office/officeart/2005/8/layout/hierarchy1"/>
    <dgm:cxn modelId="{A513DBE6-9A3A-41C8-8A30-35AAD6E3E205}" type="presParOf" srcId="{16B29DD4-350D-4F4C-A697-BBDC03538F96}" destId="{6FD47AD1-83E9-42D0-9AA4-113AD42719CA}" srcOrd="3" destOrd="0" presId="urn:microsoft.com/office/officeart/2005/8/layout/hierarchy1"/>
    <dgm:cxn modelId="{D6F8C13D-B8AB-4B53-B090-B12556D335AD}" type="presParOf" srcId="{6FD47AD1-83E9-42D0-9AA4-113AD42719CA}" destId="{0EE77039-6F58-44BD-8610-A66529A80285}" srcOrd="0" destOrd="0" presId="urn:microsoft.com/office/officeart/2005/8/layout/hierarchy1"/>
    <dgm:cxn modelId="{44ED9365-D472-4645-8C3E-CA51DF0B2CFA}" type="presParOf" srcId="{0EE77039-6F58-44BD-8610-A66529A80285}" destId="{63DE653C-9AFF-44E1-B535-6932E33032D1}" srcOrd="0" destOrd="0" presId="urn:microsoft.com/office/officeart/2005/8/layout/hierarchy1"/>
    <dgm:cxn modelId="{8B9AE24A-C1AB-41A6-B95C-F5370A5719FE}" type="presParOf" srcId="{0EE77039-6F58-44BD-8610-A66529A80285}" destId="{A549A978-70FE-41CE-88D0-DC3C4752EF41}" srcOrd="1" destOrd="0" presId="urn:microsoft.com/office/officeart/2005/8/layout/hierarchy1"/>
    <dgm:cxn modelId="{D8AC0AEC-A5D2-47D4-BB8F-CF193D03B3D0}" type="presParOf" srcId="{6FD47AD1-83E9-42D0-9AA4-113AD42719CA}" destId="{7A67C0D0-2B20-46DF-9483-3EC07D9F9998}" srcOrd="1" destOrd="0" presId="urn:microsoft.com/office/officeart/2005/8/layout/hierarchy1"/>
    <dgm:cxn modelId="{DAAAD831-FD92-4080-B0D3-1B620512AF16}" type="presParOf" srcId="{7A67C0D0-2B20-46DF-9483-3EC07D9F9998}" destId="{4BFAD5F6-9EE9-4271-8398-D5E2BF060042}" srcOrd="0" destOrd="0" presId="urn:microsoft.com/office/officeart/2005/8/layout/hierarchy1"/>
    <dgm:cxn modelId="{9B6F1644-BB22-4A16-BE5C-75372879EB7A}" type="presParOf" srcId="{7A67C0D0-2B20-46DF-9483-3EC07D9F9998}" destId="{09E3E3CD-BCA9-423D-A536-59AFFDCC23E2}" srcOrd="1" destOrd="0" presId="urn:microsoft.com/office/officeart/2005/8/layout/hierarchy1"/>
    <dgm:cxn modelId="{4786EFD0-8A21-4E4F-AD8B-C439D4E6CF22}" type="presParOf" srcId="{09E3E3CD-BCA9-423D-A536-59AFFDCC23E2}" destId="{8DFD5E92-6F39-4A35-9432-D3D37F324FA5}" srcOrd="0" destOrd="0" presId="urn:microsoft.com/office/officeart/2005/8/layout/hierarchy1"/>
    <dgm:cxn modelId="{72D9BFB4-D72F-42B6-BC86-9FE6BAD1E1F6}" type="presParOf" srcId="{8DFD5E92-6F39-4A35-9432-D3D37F324FA5}" destId="{3B477919-8A3E-42F6-BD33-6C496AB51246}" srcOrd="0" destOrd="0" presId="urn:microsoft.com/office/officeart/2005/8/layout/hierarchy1"/>
    <dgm:cxn modelId="{B0577C6F-42FE-489E-BE92-78EAA14DB64D}" type="presParOf" srcId="{8DFD5E92-6F39-4A35-9432-D3D37F324FA5}" destId="{07FA7FEC-D54F-4C6F-BFEA-20E5C65D33C6}" srcOrd="1" destOrd="0" presId="urn:microsoft.com/office/officeart/2005/8/layout/hierarchy1"/>
    <dgm:cxn modelId="{3669C6BB-10DB-4E3E-8A7B-936CDED8DDFA}" type="presParOf" srcId="{09E3E3CD-BCA9-423D-A536-59AFFDCC23E2}" destId="{37156CD4-1FC2-4185-A27C-D852A02AD74B}" srcOrd="1" destOrd="0" presId="urn:microsoft.com/office/officeart/2005/8/layout/hierarchy1"/>
    <dgm:cxn modelId="{FDAEB86E-3BF9-4357-9677-4556F6606449}" type="presParOf" srcId="{16B29DD4-350D-4F4C-A697-BBDC03538F96}" destId="{05A0939A-949F-4848-A99B-12045F261052}" srcOrd="4" destOrd="0" presId="urn:microsoft.com/office/officeart/2005/8/layout/hierarchy1"/>
    <dgm:cxn modelId="{68CE29CB-BC65-44EC-A55D-76C68E70C0C5}" type="presParOf" srcId="{16B29DD4-350D-4F4C-A697-BBDC03538F96}" destId="{08A49156-03AF-43F1-BFBE-5FE309647C77}" srcOrd="5" destOrd="0" presId="urn:microsoft.com/office/officeart/2005/8/layout/hierarchy1"/>
    <dgm:cxn modelId="{E7F5EBD1-7EC2-41A1-A765-87F432478E92}" type="presParOf" srcId="{08A49156-03AF-43F1-BFBE-5FE309647C77}" destId="{1D24F48E-74EC-421D-985F-8690111A4D0D}" srcOrd="0" destOrd="0" presId="urn:microsoft.com/office/officeart/2005/8/layout/hierarchy1"/>
    <dgm:cxn modelId="{0123F575-FEF6-4EBA-AFC2-D15CEE791BDF}" type="presParOf" srcId="{1D24F48E-74EC-421D-985F-8690111A4D0D}" destId="{59451E4B-2CFA-402B-8BFF-300BA7C868EB}" srcOrd="0" destOrd="0" presId="urn:microsoft.com/office/officeart/2005/8/layout/hierarchy1"/>
    <dgm:cxn modelId="{23FFE943-55D9-46D4-9458-6A4DED04FDFD}" type="presParOf" srcId="{1D24F48E-74EC-421D-985F-8690111A4D0D}" destId="{1A2CAB16-2177-433A-981B-F213333B750B}" srcOrd="1" destOrd="0" presId="urn:microsoft.com/office/officeart/2005/8/layout/hierarchy1"/>
    <dgm:cxn modelId="{4F6BAE61-4384-4891-815D-C3E66BD0A681}" type="presParOf" srcId="{08A49156-03AF-43F1-BFBE-5FE309647C77}" destId="{83E45082-D6F3-421F-A355-45C31A8F4E3D}" srcOrd="1" destOrd="0" presId="urn:microsoft.com/office/officeart/2005/8/layout/hierarchy1"/>
    <dgm:cxn modelId="{9BB0D535-EA66-4303-8B9F-FC4311023C97}" type="presParOf" srcId="{83E45082-D6F3-421F-A355-45C31A8F4E3D}" destId="{DCD04137-6C8B-4CFF-AB3E-5C475740A88E}" srcOrd="0" destOrd="0" presId="urn:microsoft.com/office/officeart/2005/8/layout/hierarchy1"/>
    <dgm:cxn modelId="{64928CF0-3189-4E4E-AD7C-FE8AD59487EF}" type="presParOf" srcId="{83E45082-D6F3-421F-A355-45C31A8F4E3D}" destId="{8F52AC45-BCFB-4621-82EC-167D30EF40EA}" srcOrd="1" destOrd="0" presId="urn:microsoft.com/office/officeart/2005/8/layout/hierarchy1"/>
    <dgm:cxn modelId="{AF975112-E7DA-4F09-814A-D26758010FEA}" type="presParOf" srcId="{8F52AC45-BCFB-4621-82EC-167D30EF40EA}" destId="{01DE15F8-B023-43F7-8DA3-D90771F85C36}" srcOrd="0" destOrd="0" presId="urn:microsoft.com/office/officeart/2005/8/layout/hierarchy1"/>
    <dgm:cxn modelId="{92202104-EA23-4377-976E-0DFC03C3776D}" type="presParOf" srcId="{01DE15F8-B023-43F7-8DA3-D90771F85C36}" destId="{888A29A1-3E93-44E9-91AD-E5BFCE86959C}" srcOrd="0" destOrd="0" presId="urn:microsoft.com/office/officeart/2005/8/layout/hierarchy1"/>
    <dgm:cxn modelId="{B6D1191C-69DB-4EA2-8ECA-3EB13B69D309}" type="presParOf" srcId="{01DE15F8-B023-43F7-8DA3-D90771F85C36}" destId="{147F4ED2-8625-4859-838E-FE78E6539BD2}" srcOrd="1" destOrd="0" presId="urn:microsoft.com/office/officeart/2005/8/layout/hierarchy1"/>
    <dgm:cxn modelId="{072C5459-5AFE-4DAE-B610-3DEE5F3875C3}" type="presParOf" srcId="{8F52AC45-BCFB-4621-82EC-167D30EF40EA}" destId="{D52BE5FF-7D0E-497D-94F9-B8042326F5D9}" srcOrd="1" destOrd="0" presId="urn:microsoft.com/office/officeart/2005/8/layout/hierarchy1"/>
    <dgm:cxn modelId="{95538DAE-A284-45F3-9CF1-C51BD2AD97A2}" type="presParOf" srcId="{16B29DD4-350D-4F4C-A697-BBDC03538F96}" destId="{14BFC4B9-EECC-4C4D-9147-1EB5F9DAFB72}" srcOrd="6" destOrd="0" presId="urn:microsoft.com/office/officeart/2005/8/layout/hierarchy1"/>
    <dgm:cxn modelId="{D08A8721-CAFC-4FB4-A944-9EE6A9A657C1}" type="presParOf" srcId="{16B29DD4-350D-4F4C-A697-BBDC03538F96}" destId="{4EB5E49E-B877-4CF7-953C-5C4BDECB4730}" srcOrd="7" destOrd="0" presId="urn:microsoft.com/office/officeart/2005/8/layout/hierarchy1"/>
    <dgm:cxn modelId="{592512E7-C7F5-4C5C-9176-76BF73F38FD7}" type="presParOf" srcId="{4EB5E49E-B877-4CF7-953C-5C4BDECB4730}" destId="{E05E9BB0-BE77-4F5B-B3D6-D9A53D6AE3A9}" srcOrd="0" destOrd="0" presId="urn:microsoft.com/office/officeart/2005/8/layout/hierarchy1"/>
    <dgm:cxn modelId="{1DFBC518-9D16-4DFF-BD47-D2FD2A4F44B9}" type="presParOf" srcId="{E05E9BB0-BE77-4F5B-B3D6-D9A53D6AE3A9}" destId="{70268070-9F42-4C04-A8D3-EB5F4945ED9A}" srcOrd="0" destOrd="0" presId="urn:microsoft.com/office/officeart/2005/8/layout/hierarchy1"/>
    <dgm:cxn modelId="{7FD97541-DD47-4F0A-9E80-964D94B841C1}" type="presParOf" srcId="{E05E9BB0-BE77-4F5B-B3D6-D9A53D6AE3A9}" destId="{B8E20CE4-0573-416F-BCD3-976272406347}" srcOrd="1" destOrd="0" presId="urn:microsoft.com/office/officeart/2005/8/layout/hierarchy1"/>
    <dgm:cxn modelId="{D47E00D9-A3F3-442B-BF0D-CCBC017F39DA}" type="presParOf" srcId="{4EB5E49E-B877-4CF7-953C-5C4BDECB4730}" destId="{1125A1A9-5C46-4214-A4D4-DF590FA2FE87}" srcOrd="1" destOrd="0" presId="urn:microsoft.com/office/officeart/2005/8/layout/hierarchy1"/>
    <dgm:cxn modelId="{67FA169A-5565-469E-A400-CD21255425EB}" type="presParOf" srcId="{1125A1A9-5C46-4214-A4D4-DF590FA2FE87}" destId="{FC9C0729-1B46-40B3-9257-06A6CEB1AABC}" srcOrd="0" destOrd="0" presId="urn:microsoft.com/office/officeart/2005/8/layout/hierarchy1"/>
    <dgm:cxn modelId="{046704FF-6E2B-4768-A570-67A33627E07A}" type="presParOf" srcId="{1125A1A9-5C46-4214-A4D4-DF590FA2FE87}" destId="{07E18107-391A-43D5-95B4-45AD889B932E}" srcOrd="1" destOrd="0" presId="urn:microsoft.com/office/officeart/2005/8/layout/hierarchy1"/>
    <dgm:cxn modelId="{598EBA94-4216-41BA-B86F-99DE94E92BA2}" type="presParOf" srcId="{07E18107-391A-43D5-95B4-45AD889B932E}" destId="{6F53BD2C-4CEC-47AC-90A8-0DAAD50AF634}" srcOrd="0" destOrd="0" presId="urn:microsoft.com/office/officeart/2005/8/layout/hierarchy1"/>
    <dgm:cxn modelId="{81511CF5-0EA1-4A3D-B4AB-81F9CCDF501C}" type="presParOf" srcId="{6F53BD2C-4CEC-47AC-90A8-0DAAD50AF634}" destId="{7F2328F6-A2B8-4300-9580-D82B134A74BD}" srcOrd="0" destOrd="0" presId="urn:microsoft.com/office/officeart/2005/8/layout/hierarchy1"/>
    <dgm:cxn modelId="{8854DB16-0ACE-439F-B62A-AD4877D99DA7}" type="presParOf" srcId="{6F53BD2C-4CEC-47AC-90A8-0DAAD50AF634}" destId="{9BE721AD-2945-45E9-B70C-497B466F926F}" srcOrd="1" destOrd="0" presId="urn:microsoft.com/office/officeart/2005/8/layout/hierarchy1"/>
    <dgm:cxn modelId="{12EC54DC-CF9E-4A9E-A3A6-AC7E2603ADAB}" type="presParOf" srcId="{07E18107-391A-43D5-95B4-45AD889B932E}" destId="{48323448-4BD5-4130-8DD1-244280E2346A}" srcOrd="1" destOrd="0" presId="urn:microsoft.com/office/officeart/2005/8/layout/hierarchy1"/>
    <dgm:cxn modelId="{FEEE9042-174F-49F4-97D4-650B09DE7C11}" type="presParOf" srcId="{16B29DD4-350D-4F4C-A697-BBDC03538F96}" destId="{14273458-B313-4FF1-9C11-BBCCB9AC608C}" srcOrd="8" destOrd="0" presId="urn:microsoft.com/office/officeart/2005/8/layout/hierarchy1"/>
    <dgm:cxn modelId="{48658162-4C3C-4444-8F5C-A298AAC750A7}" type="presParOf" srcId="{16B29DD4-350D-4F4C-A697-BBDC03538F96}" destId="{DA67D308-10F0-4FC0-B920-35873BF2FD02}" srcOrd="9" destOrd="0" presId="urn:microsoft.com/office/officeart/2005/8/layout/hierarchy1"/>
    <dgm:cxn modelId="{5AAB0EA0-4EAF-4218-BAE5-A111D9037B66}" type="presParOf" srcId="{DA67D308-10F0-4FC0-B920-35873BF2FD02}" destId="{DB4B6EEC-EBCB-4E3A-82D2-DC91200D8076}" srcOrd="0" destOrd="0" presId="urn:microsoft.com/office/officeart/2005/8/layout/hierarchy1"/>
    <dgm:cxn modelId="{44AFA1B9-479F-4A4B-8177-192FE5449FA5}" type="presParOf" srcId="{DB4B6EEC-EBCB-4E3A-82D2-DC91200D8076}" destId="{109041D2-4656-4682-A280-B978227DAE4E}" srcOrd="0" destOrd="0" presId="urn:microsoft.com/office/officeart/2005/8/layout/hierarchy1"/>
    <dgm:cxn modelId="{0E0CC405-AED2-40D5-AD30-8F83EB52FD4A}" type="presParOf" srcId="{DB4B6EEC-EBCB-4E3A-82D2-DC91200D8076}" destId="{968356BC-6101-4186-9934-FA7CBBD9365E}" srcOrd="1" destOrd="0" presId="urn:microsoft.com/office/officeart/2005/8/layout/hierarchy1"/>
    <dgm:cxn modelId="{3655B624-1F82-4739-89D8-505C36A80868}" type="presParOf" srcId="{DA67D308-10F0-4FC0-B920-35873BF2FD02}" destId="{44710F66-451C-4C54-BB29-AF0B1472F2C6}" srcOrd="1" destOrd="0" presId="urn:microsoft.com/office/officeart/2005/8/layout/hierarchy1"/>
    <dgm:cxn modelId="{B9C25142-D025-4408-91E2-7C543BBBC657}" type="presParOf" srcId="{44710F66-451C-4C54-BB29-AF0B1472F2C6}" destId="{CD661AE9-653B-4788-8BAF-3F4BA81EAC41}" srcOrd="0" destOrd="0" presId="urn:microsoft.com/office/officeart/2005/8/layout/hierarchy1"/>
    <dgm:cxn modelId="{A58C9132-71FF-4658-8EA9-72C52FF4878F}" type="presParOf" srcId="{44710F66-451C-4C54-BB29-AF0B1472F2C6}" destId="{7C1683E6-630C-4A77-A373-0CC57386AC09}" srcOrd="1" destOrd="0" presId="urn:microsoft.com/office/officeart/2005/8/layout/hierarchy1"/>
    <dgm:cxn modelId="{007C5C57-2CBB-4FA5-B11A-C9828CAAE703}" type="presParOf" srcId="{7C1683E6-630C-4A77-A373-0CC57386AC09}" destId="{75972AA4-B0C2-4525-AAA6-7C777276138C}" srcOrd="0" destOrd="0" presId="urn:microsoft.com/office/officeart/2005/8/layout/hierarchy1"/>
    <dgm:cxn modelId="{C9D30E1B-CBA3-4F15-BAE8-E36FEDB145C0}" type="presParOf" srcId="{75972AA4-B0C2-4525-AAA6-7C777276138C}" destId="{DCC94A43-71CB-457E-BB45-869EBD923468}" srcOrd="0" destOrd="0" presId="urn:microsoft.com/office/officeart/2005/8/layout/hierarchy1"/>
    <dgm:cxn modelId="{D3C77BA7-863E-447D-AE8F-C7DA58D5E872}" type="presParOf" srcId="{75972AA4-B0C2-4525-AAA6-7C777276138C}" destId="{86B9EC67-DE15-41DE-A332-CAB2695257AD}" srcOrd="1" destOrd="0" presId="urn:microsoft.com/office/officeart/2005/8/layout/hierarchy1"/>
    <dgm:cxn modelId="{60E3874B-EF85-4467-94BC-09D3115CD142}" type="presParOf" srcId="{7C1683E6-630C-4A77-A373-0CC57386AC09}" destId="{CE7AB990-D60C-460A-918A-2DFEA49F6F1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9DDC41-8472-4AFD-9EFB-16CD93C7DCA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A2A8304-3D45-4DD8-A85A-EDD10BD7E850}">
      <dgm:prSet/>
      <dgm:spPr/>
      <dgm:t>
        <a:bodyPr/>
        <a:lstStyle/>
        <a:p>
          <a:r>
            <a:rPr lang="en-US"/>
            <a:t>Identifying High Priority Courses, </a:t>
          </a:r>
          <a:r>
            <a:rPr lang="en-US">
              <a:latin typeface="Segoe"/>
              <a:ea typeface="ヒラギノ角ゴ Pro W3"/>
            </a:rPr>
            <a:t>based</a:t>
          </a:r>
          <a:r>
            <a:rPr lang="en-US"/>
            <a:t> on Equity Gaps</a:t>
          </a:r>
        </a:p>
      </dgm:t>
    </dgm:pt>
    <dgm:pt modelId="{C708CA1A-A7B0-43EC-9B4D-B2DCA83D5E17}" type="parTrans" cxnId="{6518B852-A1CE-4A0C-BA6C-5EA7E0A5E43C}">
      <dgm:prSet/>
      <dgm:spPr/>
      <dgm:t>
        <a:bodyPr/>
        <a:lstStyle/>
        <a:p>
          <a:endParaRPr lang="en-US"/>
        </a:p>
      </dgm:t>
    </dgm:pt>
    <dgm:pt modelId="{DDD1B2C5-9F1E-4728-B0FF-206B6D916A00}" type="sibTrans" cxnId="{6518B852-A1CE-4A0C-BA6C-5EA7E0A5E43C}">
      <dgm:prSet/>
      <dgm:spPr/>
      <dgm:t>
        <a:bodyPr/>
        <a:lstStyle/>
        <a:p>
          <a:endParaRPr lang="en-US"/>
        </a:p>
      </dgm:t>
    </dgm:pt>
    <dgm:pt modelId="{C7EEF1D8-4E90-4DD0-BE01-A50347795E67}">
      <dgm:prSet/>
      <dgm:spPr/>
      <dgm:t>
        <a:bodyPr/>
        <a:lstStyle/>
        <a:p>
          <a:r>
            <a:rPr lang="en-US"/>
            <a:t>Scaffolded Professional Learning on Comprehensive Topics</a:t>
          </a:r>
        </a:p>
      </dgm:t>
    </dgm:pt>
    <dgm:pt modelId="{BDB27622-D4AC-4BC6-8FFD-E506544A7806}" type="parTrans" cxnId="{2C099B90-DF6F-4EB0-A1B2-14371B4299A0}">
      <dgm:prSet/>
      <dgm:spPr/>
      <dgm:t>
        <a:bodyPr/>
        <a:lstStyle/>
        <a:p>
          <a:endParaRPr lang="en-US"/>
        </a:p>
      </dgm:t>
    </dgm:pt>
    <dgm:pt modelId="{B0F2871C-853C-435B-BC76-28A03BF8130E}" type="sibTrans" cxnId="{2C099B90-DF6F-4EB0-A1B2-14371B4299A0}">
      <dgm:prSet/>
      <dgm:spPr/>
      <dgm:t>
        <a:bodyPr/>
        <a:lstStyle/>
        <a:p>
          <a:endParaRPr lang="en-US"/>
        </a:p>
      </dgm:t>
    </dgm:pt>
    <dgm:pt modelId="{27FDE57C-07B7-4883-9E40-964C0E4BFA97}">
      <dgm:prSet/>
      <dgm:spPr/>
      <dgm:t>
        <a:bodyPr/>
        <a:lstStyle/>
        <a:p>
          <a:r>
            <a:rPr lang="en-US"/>
            <a:t>Faculty Exploring Their Own Questions Through Assessment</a:t>
          </a:r>
        </a:p>
      </dgm:t>
    </dgm:pt>
    <dgm:pt modelId="{0A2451EE-8A1A-48CA-8FCF-734B823184B0}" type="parTrans" cxnId="{0BED6F73-517D-4BBF-8D9A-DAA12E8B4EB3}">
      <dgm:prSet/>
      <dgm:spPr/>
      <dgm:t>
        <a:bodyPr/>
        <a:lstStyle/>
        <a:p>
          <a:endParaRPr lang="en-US"/>
        </a:p>
      </dgm:t>
    </dgm:pt>
    <dgm:pt modelId="{6B93ADA5-71F1-43AB-BCCA-9C6E1A707F95}" type="sibTrans" cxnId="{0BED6F73-517D-4BBF-8D9A-DAA12E8B4EB3}">
      <dgm:prSet/>
      <dgm:spPr/>
      <dgm:t>
        <a:bodyPr/>
        <a:lstStyle/>
        <a:p>
          <a:endParaRPr lang="en-US"/>
        </a:p>
      </dgm:t>
    </dgm:pt>
    <dgm:pt modelId="{9CB87978-7FD8-49EC-A2CD-7A532D88401B}">
      <dgm:prSet/>
      <dgm:spPr/>
      <dgm:t>
        <a:bodyPr/>
        <a:lstStyle/>
        <a:p>
          <a:r>
            <a:rPr lang="en-US"/>
            <a:t>Built-in Time and Space for Dialogue and Reflection</a:t>
          </a:r>
        </a:p>
      </dgm:t>
    </dgm:pt>
    <dgm:pt modelId="{CC78CA06-0888-4492-9A4C-0CE018C901AD}" type="parTrans" cxnId="{2B699914-6CD2-4736-B0CD-BD5F3474CDAD}">
      <dgm:prSet/>
      <dgm:spPr/>
      <dgm:t>
        <a:bodyPr/>
        <a:lstStyle/>
        <a:p>
          <a:endParaRPr lang="en-US"/>
        </a:p>
      </dgm:t>
    </dgm:pt>
    <dgm:pt modelId="{C38BA7A7-8DFD-4C97-BFB4-D605C32DF18A}" type="sibTrans" cxnId="{2B699914-6CD2-4736-B0CD-BD5F3474CDAD}">
      <dgm:prSet/>
      <dgm:spPr/>
      <dgm:t>
        <a:bodyPr/>
        <a:lstStyle/>
        <a:p>
          <a:endParaRPr lang="en-US"/>
        </a:p>
      </dgm:t>
    </dgm:pt>
    <dgm:pt modelId="{3C963C7C-38F0-4C40-8BE8-09E7828C2D8E}" type="pres">
      <dgm:prSet presAssocID="{A19DDC41-8472-4AFD-9EFB-16CD93C7DCAA}" presName="root" presStyleCnt="0">
        <dgm:presLayoutVars>
          <dgm:dir/>
          <dgm:resizeHandles val="exact"/>
        </dgm:presLayoutVars>
      </dgm:prSet>
      <dgm:spPr/>
    </dgm:pt>
    <dgm:pt modelId="{62DB5328-744D-430E-B658-50EF5316636F}" type="pres">
      <dgm:prSet presAssocID="{4A2A8304-3D45-4DD8-A85A-EDD10BD7E850}" presName="compNode" presStyleCnt="0"/>
      <dgm:spPr/>
    </dgm:pt>
    <dgm:pt modelId="{956EBA77-88E8-4F7B-9A20-F8887D0E00FE}" type="pres">
      <dgm:prSet presAssocID="{4A2A8304-3D45-4DD8-A85A-EDD10BD7E850}" presName="bgRect" presStyleLbl="bgShp" presStyleIdx="0" presStyleCnt="4"/>
      <dgm:spPr/>
    </dgm:pt>
    <dgm:pt modelId="{873C258F-D0BB-4339-90BA-811E3A626168}" type="pres">
      <dgm:prSet presAssocID="{4A2A8304-3D45-4DD8-A85A-EDD10BD7E85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775FAF74-FAED-427D-9D8C-0CBA664516FA}" type="pres">
      <dgm:prSet presAssocID="{4A2A8304-3D45-4DD8-A85A-EDD10BD7E850}" presName="spaceRect" presStyleCnt="0"/>
      <dgm:spPr/>
    </dgm:pt>
    <dgm:pt modelId="{93CFEA82-95A6-49CF-999C-7FA3B8957995}" type="pres">
      <dgm:prSet presAssocID="{4A2A8304-3D45-4DD8-A85A-EDD10BD7E850}" presName="parTx" presStyleLbl="revTx" presStyleIdx="0" presStyleCnt="4">
        <dgm:presLayoutVars>
          <dgm:chMax val="0"/>
          <dgm:chPref val="0"/>
        </dgm:presLayoutVars>
      </dgm:prSet>
      <dgm:spPr/>
    </dgm:pt>
    <dgm:pt modelId="{57573023-20A6-41B4-909B-32BAEEEFEB39}" type="pres">
      <dgm:prSet presAssocID="{DDD1B2C5-9F1E-4728-B0FF-206B6D916A00}" presName="sibTrans" presStyleCnt="0"/>
      <dgm:spPr/>
    </dgm:pt>
    <dgm:pt modelId="{3EA39668-D832-413A-8926-62B2E76B0649}" type="pres">
      <dgm:prSet presAssocID="{C7EEF1D8-4E90-4DD0-BE01-A50347795E67}" presName="compNode" presStyleCnt="0"/>
      <dgm:spPr/>
    </dgm:pt>
    <dgm:pt modelId="{38C39B64-2EE7-4368-A0FC-21F8BA9388FE}" type="pres">
      <dgm:prSet presAssocID="{C7EEF1D8-4E90-4DD0-BE01-A50347795E67}" presName="bgRect" presStyleLbl="bgShp" presStyleIdx="1" presStyleCnt="4"/>
      <dgm:spPr/>
    </dgm:pt>
    <dgm:pt modelId="{9E655E86-6B1C-4C2A-AC02-D67283361377}" type="pres">
      <dgm:prSet presAssocID="{C7EEF1D8-4E90-4DD0-BE01-A50347795E6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00FD31E3-1BC6-4621-A7A2-6A85CBBAE0B6}" type="pres">
      <dgm:prSet presAssocID="{C7EEF1D8-4E90-4DD0-BE01-A50347795E67}" presName="spaceRect" presStyleCnt="0"/>
      <dgm:spPr/>
    </dgm:pt>
    <dgm:pt modelId="{B97064C4-22CE-48E9-895F-756984F63A52}" type="pres">
      <dgm:prSet presAssocID="{C7EEF1D8-4E90-4DD0-BE01-A50347795E67}" presName="parTx" presStyleLbl="revTx" presStyleIdx="1" presStyleCnt="4">
        <dgm:presLayoutVars>
          <dgm:chMax val="0"/>
          <dgm:chPref val="0"/>
        </dgm:presLayoutVars>
      </dgm:prSet>
      <dgm:spPr/>
    </dgm:pt>
    <dgm:pt modelId="{F76CAE9B-B0F8-4FCE-84B8-A593E5ACA766}" type="pres">
      <dgm:prSet presAssocID="{B0F2871C-853C-435B-BC76-28A03BF8130E}" presName="sibTrans" presStyleCnt="0"/>
      <dgm:spPr/>
    </dgm:pt>
    <dgm:pt modelId="{92F75A63-D2EA-4A82-A86E-C57FFBF276A3}" type="pres">
      <dgm:prSet presAssocID="{27FDE57C-07B7-4883-9E40-964C0E4BFA97}" presName="compNode" presStyleCnt="0"/>
      <dgm:spPr/>
    </dgm:pt>
    <dgm:pt modelId="{0F8A0717-4347-4CA5-B1F6-12C366A3FFF1}" type="pres">
      <dgm:prSet presAssocID="{27FDE57C-07B7-4883-9E40-964C0E4BFA97}" presName="bgRect" presStyleLbl="bgShp" presStyleIdx="2" presStyleCnt="4"/>
      <dgm:spPr/>
    </dgm:pt>
    <dgm:pt modelId="{52B8C912-0478-4CE3-A1EF-9B1D5FB34CB7}" type="pres">
      <dgm:prSet presAssocID="{27FDE57C-07B7-4883-9E40-964C0E4BFA9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lp"/>
        </a:ext>
      </dgm:extLst>
    </dgm:pt>
    <dgm:pt modelId="{50647EEF-787A-4CEC-9C33-64C36D08F3A4}" type="pres">
      <dgm:prSet presAssocID="{27FDE57C-07B7-4883-9E40-964C0E4BFA97}" presName="spaceRect" presStyleCnt="0"/>
      <dgm:spPr/>
    </dgm:pt>
    <dgm:pt modelId="{D88C89F5-4D0B-487D-AC01-C3EA3A1E7C1F}" type="pres">
      <dgm:prSet presAssocID="{27FDE57C-07B7-4883-9E40-964C0E4BFA97}" presName="parTx" presStyleLbl="revTx" presStyleIdx="2" presStyleCnt="4">
        <dgm:presLayoutVars>
          <dgm:chMax val="0"/>
          <dgm:chPref val="0"/>
        </dgm:presLayoutVars>
      </dgm:prSet>
      <dgm:spPr/>
    </dgm:pt>
    <dgm:pt modelId="{5AD75206-DDE8-4878-B653-C366D78C4AC5}" type="pres">
      <dgm:prSet presAssocID="{6B93ADA5-71F1-43AB-BCCA-9C6E1A707F95}" presName="sibTrans" presStyleCnt="0"/>
      <dgm:spPr/>
    </dgm:pt>
    <dgm:pt modelId="{59C03DCA-E9D5-4E1B-B2F6-8273EA230F78}" type="pres">
      <dgm:prSet presAssocID="{9CB87978-7FD8-49EC-A2CD-7A532D88401B}" presName="compNode" presStyleCnt="0"/>
      <dgm:spPr/>
    </dgm:pt>
    <dgm:pt modelId="{E5159030-502C-41D2-8A2F-E81D5F23B9CE}" type="pres">
      <dgm:prSet presAssocID="{9CB87978-7FD8-49EC-A2CD-7A532D88401B}" presName="bgRect" presStyleLbl="bgShp" presStyleIdx="3" presStyleCnt="4"/>
      <dgm:spPr/>
    </dgm:pt>
    <dgm:pt modelId="{2CB5CACE-5C3F-4933-A371-94DA44AFA842}" type="pres">
      <dgm:prSet presAssocID="{9CB87978-7FD8-49EC-A2CD-7A532D88401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hought bubble"/>
        </a:ext>
      </dgm:extLst>
    </dgm:pt>
    <dgm:pt modelId="{14AEDA67-A522-43F3-A178-1EDB7D2B84CD}" type="pres">
      <dgm:prSet presAssocID="{9CB87978-7FD8-49EC-A2CD-7A532D88401B}" presName="spaceRect" presStyleCnt="0"/>
      <dgm:spPr/>
    </dgm:pt>
    <dgm:pt modelId="{9B3FC0E1-598A-48D4-A054-E107360981E8}" type="pres">
      <dgm:prSet presAssocID="{9CB87978-7FD8-49EC-A2CD-7A532D88401B}" presName="parTx" presStyleLbl="revTx" presStyleIdx="3" presStyleCnt="4">
        <dgm:presLayoutVars>
          <dgm:chMax val="0"/>
          <dgm:chPref val="0"/>
        </dgm:presLayoutVars>
      </dgm:prSet>
      <dgm:spPr/>
    </dgm:pt>
  </dgm:ptLst>
  <dgm:cxnLst>
    <dgm:cxn modelId="{2B699914-6CD2-4736-B0CD-BD5F3474CDAD}" srcId="{A19DDC41-8472-4AFD-9EFB-16CD93C7DCAA}" destId="{9CB87978-7FD8-49EC-A2CD-7A532D88401B}" srcOrd="3" destOrd="0" parTransId="{CC78CA06-0888-4492-9A4C-0CE018C901AD}" sibTransId="{C38BA7A7-8DFD-4C97-BFB4-D605C32DF18A}"/>
    <dgm:cxn modelId="{0942ED39-410E-4C8A-B398-DDF3206E4A8B}" type="presOf" srcId="{4A2A8304-3D45-4DD8-A85A-EDD10BD7E850}" destId="{93CFEA82-95A6-49CF-999C-7FA3B8957995}" srcOrd="0" destOrd="0" presId="urn:microsoft.com/office/officeart/2018/2/layout/IconVerticalSolidList"/>
    <dgm:cxn modelId="{6518B852-A1CE-4A0C-BA6C-5EA7E0A5E43C}" srcId="{A19DDC41-8472-4AFD-9EFB-16CD93C7DCAA}" destId="{4A2A8304-3D45-4DD8-A85A-EDD10BD7E850}" srcOrd="0" destOrd="0" parTransId="{C708CA1A-A7B0-43EC-9B4D-B2DCA83D5E17}" sibTransId="{DDD1B2C5-9F1E-4728-B0FF-206B6D916A00}"/>
    <dgm:cxn modelId="{0BED6F73-517D-4BBF-8D9A-DAA12E8B4EB3}" srcId="{A19DDC41-8472-4AFD-9EFB-16CD93C7DCAA}" destId="{27FDE57C-07B7-4883-9E40-964C0E4BFA97}" srcOrd="2" destOrd="0" parTransId="{0A2451EE-8A1A-48CA-8FCF-734B823184B0}" sibTransId="{6B93ADA5-71F1-43AB-BCCA-9C6E1A707F95}"/>
    <dgm:cxn modelId="{2C099B90-DF6F-4EB0-A1B2-14371B4299A0}" srcId="{A19DDC41-8472-4AFD-9EFB-16CD93C7DCAA}" destId="{C7EEF1D8-4E90-4DD0-BE01-A50347795E67}" srcOrd="1" destOrd="0" parTransId="{BDB27622-D4AC-4BC6-8FFD-E506544A7806}" sibTransId="{B0F2871C-853C-435B-BC76-28A03BF8130E}"/>
    <dgm:cxn modelId="{112541CC-409F-4745-AF68-37E249099093}" type="presOf" srcId="{9CB87978-7FD8-49EC-A2CD-7A532D88401B}" destId="{9B3FC0E1-598A-48D4-A054-E107360981E8}" srcOrd="0" destOrd="0" presId="urn:microsoft.com/office/officeart/2018/2/layout/IconVerticalSolidList"/>
    <dgm:cxn modelId="{5F8D26D7-D916-46C7-918B-594B6A6395CB}" type="presOf" srcId="{A19DDC41-8472-4AFD-9EFB-16CD93C7DCAA}" destId="{3C963C7C-38F0-4C40-8BE8-09E7828C2D8E}" srcOrd="0" destOrd="0" presId="urn:microsoft.com/office/officeart/2018/2/layout/IconVerticalSolidList"/>
    <dgm:cxn modelId="{49D284E0-2D3A-4582-9371-79A59ACB24CE}" type="presOf" srcId="{C7EEF1D8-4E90-4DD0-BE01-A50347795E67}" destId="{B97064C4-22CE-48E9-895F-756984F63A52}" srcOrd="0" destOrd="0" presId="urn:microsoft.com/office/officeart/2018/2/layout/IconVerticalSolidList"/>
    <dgm:cxn modelId="{FAA324FA-6F52-4158-98A4-B20EEBE49C77}" type="presOf" srcId="{27FDE57C-07B7-4883-9E40-964C0E4BFA97}" destId="{D88C89F5-4D0B-487D-AC01-C3EA3A1E7C1F}" srcOrd="0" destOrd="0" presId="urn:microsoft.com/office/officeart/2018/2/layout/IconVerticalSolidList"/>
    <dgm:cxn modelId="{B8CDFB29-D81D-4D54-A862-5DFF7EF5E5DF}" type="presParOf" srcId="{3C963C7C-38F0-4C40-8BE8-09E7828C2D8E}" destId="{62DB5328-744D-430E-B658-50EF5316636F}" srcOrd="0" destOrd="0" presId="urn:microsoft.com/office/officeart/2018/2/layout/IconVerticalSolidList"/>
    <dgm:cxn modelId="{961D72CC-7C51-4731-A2C3-22D8EBA31322}" type="presParOf" srcId="{62DB5328-744D-430E-B658-50EF5316636F}" destId="{956EBA77-88E8-4F7B-9A20-F8887D0E00FE}" srcOrd="0" destOrd="0" presId="urn:microsoft.com/office/officeart/2018/2/layout/IconVerticalSolidList"/>
    <dgm:cxn modelId="{A28D03DF-E46D-4866-905B-7F9141B16B39}" type="presParOf" srcId="{62DB5328-744D-430E-B658-50EF5316636F}" destId="{873C258F-D0BB-4339-90BA-811E3A626168}" srcOrd="1" destOrd="0" presId="urn:microsoft.com/office/officeart/2018/2/layout/IconVerticalSolidList"/>
    <dgm:cxn modelId="{7FC630BE-0AFF-40F2-89A9-312E65610281}" type="presParOf" srcId="{62DB5328-744D-430E-B658-50EF5316636F}" destId="{775FAF74-FAED-427D-9D8C-0CBA664516FA}" srcOrd="2" destOrd="0" presId="urn:microsoft.com/office/officeart/2018/2/layout/IconVerticalSolidList"/>
    <dgm:cxn modelId="{E1EF8C3D-530D-4888-BF2B-606F0EA81903}" type="presParOf" srcId="{62DB5328-744D-430E-B658-50EF5316636F}" destId="{93CFEA82-95A6-49CF-999C-7FA3B8957995}" srcOrd="3" destOrd="0" presId="urn:microsoft.com/office/officeart/2018/2/layout/IconVerticalSolidList"/>
    <dgm:cxn modelId="{D4279531-5DC4-4633-B242-1C274DAA5351}" type="presParOf" srcId="{3C963C7C-38F0-4C40-8BE8-09E7828C2D8E}" destId="{57573023-20A6-41B4-909B-32BAEEEFEB39}" srcOrd="1" destOrd="0" presId="urn:microsoft.com/office/officeart/2018/2/layout/IconVerticalSolidList"/>
    <dgm:cxn modelId="{367317A4-55BF-406E-BF53-E4D74F6E98A3}" type="presParOf" srcId="{3C963C7C-38F0-4C40-8BE8-09E7828C2D8E}" destId="{3EA39668-D832-413A-8926-62B2E76B0649}" srcOrd="2" destOrd="0" presId="urn:microsoft.com/office/officeart/2018/2/layout/IconVerticalSolidList"/>
    <dgm:cxn modelId="{19F76D77-F22E-426E-9127-3DB00DBB35A1}" type="presParOf" srcId="{3EA39668-D832-413A-8926-62B2E76B0649}" destId="{38C39B64-2EE7-4368-A0FC-21F8BA9388FE}" srcOrd="0" destOrd="0" presId="urn:microsoft.com/office/officeart/2018/2/layout/IconVerticalSolidList"/>
    <dgm:cxn modelId="{61C221F2-918F-41CA-B913-C9CBB8E51BD1}" type="presParOf" srcId="{3EA39668-D832-413A-8926-62B2E76B0649}" destId="{9E655E86-6B1C-4C2A-AC02-D67283361377}" srcOrd="1" destOrd="0" presId="urn:microsoft.com/office/officeart/2018/2/layout/IconVerticalSolidList"/>
    <dgm:cxn modelId="{601CDBE0-86B9-46AE-8BA9-ED131078794B}" type="presParOf" srcId="{3EA39668-D832-413A-8926-62B2E76B0649}" destId="{00FD31E3-1BC6-4621-A7A2-6A85CBBAE0B6}" srcOrd="2" destOrd="0" presId="urn:microsoft.com/office/officeart/2018/2/layout/IconVerticalSolidList"/>
    <dgm:cxn modelId="{63F5C30B-5595-4FB3-8881-73A260D68C72}" type="presParOf" srcId="{3EA39668-D832-413A-8926-62B2E76B0649}" destId="{B97064C4-22CE-48E9-895F-756984F63A52}" srcOrd="3" destOrd="0" presId="urn:microsoft.com/office/officeart/2018/2/layout/IconVerticalSolidList"/>
    <dgm:cxn modelId="{68E2B7F9-4A9D-45AF-9095-962EA177AC4A}" type="presParOf" srcId="{3C963C7C-38F0-4C40-8BE8-09E7828C2D8E}" destId="{F76CAE9B-B0F8-4FCE-84B8-A593E5ACA766}" srcOrd="3" destOrd="0" presId="urn:microsoft.com/office/officeart/2018/2/layout/IconVerticalSolidList"/>
    <dgm:cxn modelId="{3F6ECE56-53FA-49F6-B368-32A2C4EACBC6}" type="presParOf" srcId="{3C963C7C-38F0-4C40-8BE8-09E7828C2D8E}" destId="{92F75A63-D2EA-4A82-A86E-C57FFBF276A3}" srcOrd="4" destOrd="0" presId="urn:microsoft.com/office/officeart/2018/2/layout/IconVerticalSolidList"/>
    <dgm:cxn modelId="{CE9AEE64-791D-49B4-8C36-4C1DAF45A41D}" type="presParOf" srcId="{92F75A63-D2EA-4A82-A86E-C57FFBF276A3}" destId="{0F8A0717-4347-4CA5-B1F6-12C366A3FFF1}" srcOrd="0" destOrd="0" presId="urn:microsoft.com/office/officeart/2018/2/layout/IconVerticalSolidList"/>
    <dgm:cxn modelId="{DDE22280-78F6-438F-A208-83DB25745630}" type="presParOf" srcId="{92F75A63-D2EA-4A82-A86E-C57FFBF276A3}" destId="{52B8C912-0478-4CE3-A1EF-9B1D5FB34CB7}" srcOrd="1" destOrd="0" presId="urn:microsoft.com/office/officeart/2018/2/layout/IconVerticalSolidList"/>
    <dgm:cxn modelId="{31BDAAB7-9369-447E-9990-809E680D8004}" type="presParOf" srcId="{92F75A63-D2EA-4A82-A86E-C57FFBF276A3}" destId="{50647EEF-787A-4CEC-9C33-64C36D08F3A4}" srcOrd="2" destOrd="0" presId="urn:microsoft.com/office/officeart/2018/2/layout/IconVerticalSolidList"/>
    <dgm:cxn modelId="{87FB5CF7-E169-438D-BD3C-342D7AEE4AE9}" type="presParOf" srcId="{92F75A63-D2EA-4A82-A86E-C57FFBF276A3}" destId="{D88C89F5-4D0B-487D-AC01-C3EA3A1E7C1F}" srcOrd="3" destOrd="0" presId="urn:microsoft.com/office/officeart/2018/2/layout/IconVerticalSolidList"/>
    <dgm:cxn modelId="{7A3DC1DD-73CC-4EB7-A6E3-4C8FAC538EC6}" type="presParOf" srcId="{3C963C7C-38F0-4C40-8BE8-09E7828C2D8E}" destId="{5AD75206-DDE8-4878-B653-C366D78C4AC5}" srcOrd="5" destOrd="0" presId="urn:microsoft.com/office/officeart/2018/2/layout/IconVerticalSolidList"/>
    <dgm:cxn modelId="{E75C1032-9095-4847-94D1-BF501A95C79A}" type="presParOf" srcId="{3C963C7C-38F0-4C40-8BE8-09E7828C2D8E}" destId="{59C03DCA-E9D5-4E1B-B2F6-8273EA230F78}" srcOrd="6" destOrd="0" presId="urn:microsoft.com/office/officeart/2018/2/layout/IconVerticalSolidList"/>
    <dgm:cxn modelId="{A2DD4E45-5954-43EF-BA95-0B1A14992781}" type="presParOf" srcId="{59C03DCA-E9D5-4E1B-B2F6-8273EA230F78}" destId="{E5159030-502C-41D2-8A2F-E81D5F23B9CE}" srcOrd="0" destOrd="0" presId="urn:microsoft.com/office/officeart/2018/2/layout/IconVerticalSolidList"/>
    <dgm:cxn modelId="{FC8F02CE-01F8-4549-A383-2ECDB0F094BF}" type="presParOf" srcId="{59C03DCA-E9D5-4E1B-B2F6-8273EA230F78}" destId="{2CB5CACE-5C3F-4933-A371-94DA44AFA842}" srcOrd="1" destOrd="0" presId="urn:microsoft.com/office/officeart/2018/2/layout/IconVerticalSolidList"/>
    <dgm:cxn modelId="{CE6D8972-E042-4798-94C7-F3D747E353F5}" type="presParOf" srcId="{59C03DCA-E9D5-4E1B-B2F6-8273EA230F78}" destId="{14AEDA67-A522-43F3-A178-1EDB7D2B84CD}" srcOrd="2" destOrd="0" presId="urn:microsoft.com/office/officeart/2018/2/layout/IconVerticalSolidList"/>
    <dgm:cxn modelId="{3762E32B-DD54-4C54-A633-B194CDA16BE1}" type="presParOf" srcId="{59C03DCA-E9D5-4E1B-B2F6-8273EA230F78}" destId="{9B3FC0E1-598A-48D4-A054-E107360981E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6721DD-255A-465C-BD1D-C98FBCCC374A}"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3BCC2039-5E2F-4583-9729-D1BE24E8EFAD}">
      <dgm:prSet/>
      <dgm:spPr/>
      <dgm:t>
        <a:bodyPr/>
        <a:lstStyle/>
        <a:p>
          <a:r>
            <a:rPr lang="en-US"/>
            <a:t>Faculty Assessment Liaisons</a:t>
          </a:r>
        </a:p>
      </dgm:t>
    </dgm:pt>
    <dgm:pt modelId="{3E68179D-7C55-415F-AB21-A3B605AE33C0}" type="parTrans" cxnId="{CFAD03E4-7CF1-4295-877A-B3E9C3497B08}">
      <dgm:prSet/>
      <dgm:spPr/>
      <dgm:t>
        <a:bodyPr/>
        <a:lstStyle/>
        <a:p>
          <a:endParaRPr lang="en-US"/>
        </a:p>
      </dgm:t>
    </dgm:pt>
    <dgm:pt modelId="{C70C00C3-E341-4302-B27F-357AC5611F91}" type="sibTrans" cxnId="{CFAD03E4-7CF1-4295-877A-B3E9C3497B08}">
      <dgm:prSet/>
      <dgm:spPr/>
      <dgm:t>
        <a:bodyPr/>
        <a:lstStyle/>
        <a:p>
          <a:endParaRPr lang="en-US"/>
        </a:p>
      </dgm:t>
    </dgm:pt>
    <dgm:pt modelId="{E7B08D56-5FC8-4F25-80B8-A553F762B465}">
      <dgm:prSet/>
      <dgm:spPr/>
      <dgm:t>
        <a:bodyPr/>
        <a:lstStyle/>
        <a:p>
          <a:r>
            <a:rPr lang="en-US"/>
            <a:t>Cohort lead role revised to scale and institutionalize new assessment process</a:t>
          </a:r>
        </a:p>
      </dgm:t>
    </dgm:pt>
    <dgm:pt modelId="{26CF7091-9B94-47E9-80FB-09895606D11A}" type="parTrans" cxnId="{6EDC994B-CFFC-4B57-8FB1-B4E8E3860C6B}">
      <dgm:prSet/>
      <dgm:spPr/>
      <dgm:t>
        <a:bodyPr/>
        <a:lstStyle/>
        <a:p>
          <a:endParaRPr lang="en-US"/>
        </a:p>
      </dgm:t>
    </dgm:pt>
    <dgm:pt modelId="{866AA983-565D-4126-BF21-4870B88C74CB}" type="sibTrans" cxnId="{6EDC994B-CFFC-4B57-8FB1-B4E8E3860C6B}">
      <dgm:prSet/>
      <dgm:spPr/>
      <dgm:t>
        <a:bodyPr/>
        <a:lstStyle/>
        <a:p>
          <a:endParaRPr lang="en-US"/>
        </a:p>
      </dgm:t>
    </dgm:pt>
    <dgm:pt modelId="{C527B9E1-8DA7-4F4C-BE09-37565A0C5445}">
      <dgm:prSet/>
      <dgm:spPr/>
      <dgm:t>
        <a:bodyPr/>
        <a:lstStyle/>
        <a:p>
          <a:r>
            <a:rPr lang="en-US"/>
            <a:t>Serve as a resource for academic departments to foster reflection and dialogue across divisions</a:t>
          </a:r>
        </a:p>
      </dgm:t>
    </dgm:pt>
    <dgm:pt modelId="{84CB8705-0B93-41BA-AFFB-715D25166E24}" type="parTrans" cxnId="{2FB4B158-FF02-44FC-AEEC-93F92D97FB7C}">
      <dgm:prSet/>
      <dgm:spPr/>
      <dgm:t>
        <a:bodyPr/>
        <a:lstStyle/>
        <a:p>
          <a:endParaRPr lang="en-US"/>
        </a:p>
      </dgm:t>
    </dgm:pt>
    <dgm:pt modelId="{66E48ADE-DB14-44AF-AF5D-0A395DC351A9}" type="sibTrans" cxnId="{2FB4B158-FF02-44FC-AEEC-93F92D97FB7C}">
      <dgm:prSet/>
      <dgm:spPr/>
      <dgm:t>
        <a:bodyPr/>
        <a:lstStyle/>
        <a:p>
          <a:endParaRPr lang="en-US"/>
        </a:p>
      </dgm:t>
    </dgm:pt>
    <dgm:pt modelId="{6E8C06C4-47FE-448D-8FCF-FD2EC536FE95}">
      <dgm:prSet/>
      <dgm:spPr/>
      <dgm:t>
        <a:bodyPr/>
        <a:lstStyle/>
        <a:p>
          <a:r>
            <a:rPr lang="en-US"/>
            <a:t>Permanent role on the Student Learning Assessment Advisory Committee (SLAAC)</a:t>
          </a:r>
        </a:p>
      </dgm:t>
    </dgm:pt>
    <dgm:pt modelId="{DA6E2D0A-C593-451F-B950-A3EA73B042F4}" type="parTrans" cxnId="{240288C6-F6B6-43BE-8587-0094BC9592DD}">
      <dgm:prSet/>
      <dgm:spPr/>
      <dgm:t>
        <a:bodyPr/>
        <a:lstStyle/>
        <a:p>
          <a:endParaRPr lang="en-US"/>
        </a:p>
      </dgm:t>
    </dgm:pt>
    <dgm:pt modelId="{EE53F684-72F5-4D4C-93D2-4278CEFED341}" type="sibTrans" cxnId="{240288C6-F6B6-43BE-8587-0094BC9592DD}">
      <dgm:prSet/>
      <dgm:spPr/>
      <dgm:t>
        <a:bodyPr/>
        <a:lstStyle/>
        <a:p>
          <a:endParaRPr lang="en-US"/>
        </a:p>
      </dgm:t>
    </dgm:pt>
    <dgm:pt modelId="{54DD25B2-7A30-4A36-90CD-7D900C8586D6}">
      <dgm:prSet/>
      <dgm:spPr/>
      <dgm:t>
        <a:bodyPr/>
        <a:lstStyle/>
        <a:p>
          <a:r>
            <a:rPr lang="en-US">
              <a:latin typeface="Segoe"/>
              <a:ea typeface="ヒラギノ角ゴ Pro W3"/>
            </a:rPr>
            <a:t>Department Assessment</a:t>
          </a:r>
          <a:r>
            <a:rPr lang="en-US"/>
            <a:t> Strategy </a:t>
          </a:r>
          <a:r>
            <a:rPr lang="en-US">
              <a:latin typeface="Segoe"/>
              <a:ea typeface="ヒラギノ角ゴ Pro W3"/>
            </a:rPr>
            <a:t>Teams</a:t>
          </a:r>
          <a:r>
            <a:rPr lang="en-US"/>
            <a:t> </a:t>
          </a:r>
        </a:p>
      </dgm:t>
    </dgm:pt>
    <dgm:pt modelId="{F3227537-FCB8-4AF0-A397-CBCA57ADFA0F}" type="parTrans" cxnId="{278E3AD7-649C-49B7-ACB8-BEAFEBF7BF2D}">
      <dgm:prSet/>
      <dgm:spPr/>
      <dgm:t>
        <a:bodyPr/>
        <a:lstStyle/>
        <a:p>
          <a:endParaRPr lang="en-US"/>
        </a:p>
      </dgm:t>
    </dgm:pt>
    <dgm:pt modelId="{C2445A6A-83CD-4C88-B977-786ADA0E964D}" type="sibTrans" cxnId="{278E3AD7-649C-49B7-ACB8-BEAFEBF7BF2D}">
      <dgm:prSet/>
      <dgm:spPr/>
      <dgm:t>
        <a:bodyPr/>
        <a:lstStyle/>
        <a:p>
          <a:endParaRPr lang="en-US"/>
        </a:p>
      </dgm:t>
    </dgm:pt>
    <dgm:pt modelId="{B59A34F4-A3F8-42AC-BD46-7FD93114F566}">
      <dgm:prSet/>
      <dgm:spPr/>
      <dgm:t>
        <a:bodyPr/>
        <a:lstStyle/>
        <a:p>
          <a:pPr rtl="0"/>
          <a:r>
            <a:rPr lang="en-US">
              <a:latin typeface="Segoe"/>
              <a:ea typeface="ヒラギノ角ゴ Pro W3"/>
            </a:rPr>
            <a:t>The English department established</a:t>
          </a:r>
          <a:r>
            <a:rPr lang="en-US"/>
            <a:t> their own department assessment strategy team to </a:t>
          </a:r>
          <a:r>
            <a:rPr lang="en-US">
              <a:latin typeface="Segoe"/>
              <a:ea typeface="ヒラギノ角ゴ Pro W3"/>
            </a:rPr>
            <a:t>prioritize</a:t>
          </a:r>
          <a:r>
            <a:rPr lang="en-US"/>
            <a:t> assessment and discuss opportunities to improve learning.</a:t>
          </a:r>
        </a:p>
      </dgm:t>
    </dgm:pt>
    <dgm:pt modelId="{E85B6561-01EA-42AF-AEDE-EBE4DD5467CE}" type="parTrans" cxnId="{61462E8F-1E9A-4832-9788-CBE6C9E61769}">
      <dgm:prSet/>
      <dgm:spPr/>
      <dgm:t>
        <a:bodyPr/>
        <a:lstStyle/>
        <a:p>
          <a:endParaRPr lang="en-US"/>
        </a:p>
      </dgm:t>
    </dgm:pt>
    <dgm:pt modelId="{9EE59F32-8833-4461-A6BA-BFA78275882F}" type="sibTrans" cxnId="{61462E8F-1E9A-4832-9788-CBE6C9E61769}">
      <dgm:prSet/>
      <dgm:spPr/>
      <dgm:t>
        <a:bodyPr/>
        <a:lstStyle/>
        <a:p>
          <a:endParaRPr lang="en-US"/>
        </a:p>
      </dgm:t>
    </dgm:pt>
    <dgm:pt modelId="{1B9DE897-7908-4776-A2AD-965AA48625C3}">
      <dgm:prSet phldr="0"/>
      <dgm:spPr/>
      <dgm:t>
        <a:bodyPr/>
        <a:lstStyle/>
        <a:p>
          <a:pPr rtl="0"/>
          <a:r>
            <a:rPr lang="en-US">
              <a:latin typeface="Segoe"/>
              <a:ea typeface="ヒラギノ角ゴ Pro W3"/>
            </a:rPr>
            <a:t>Student Learning Assessment Advisory Committee</a:t>
          </a:r>
        </a:p>
      </dgm:t>
    </dgm:pt>
    <dgm:pt modelId="{FCDC73B9-0158-442A-A986-0077C3B6054E}" type="parTrans" cxnId="{DEE24649-D1CB-4DA7-80F2-72FCB75AA3C0}">
      <dgm:prSet/>
      <dgm:spPr/>
    </dgm:pt>
    <dgm:pt modelId="{8055ABB8-33A2-48A1-A36F-56834FB4B8A5}" type="sibTrans" cxnId="{DEE24649-D1CB-4DA7-80F2-72FCB75AA3C0}">
      <dgm:prSet/>
      <dgm:spPr/>
    </dgm:pt>
    <dgm:pt modelId="{8CC6EEA2-1AC2-458D-B51F-B5BC281858ED}">
      <dgm:prSet phldr="0"/>
      <dgm:spPr/>
      <dgm:t>
        <a:bodyPr/>
        <a:lstStyle/>
        <a:p>
          <a:pPr rtl="0"/>
          <a:r>
            <a:rPr lang="en-US">
              <a:latin typeface="Segoe"/>
              <a:ea typeface="ヒラギノ角ゴ Pro W3"/>
            </a:rPr>
            <a:t>Embedded, authentic assessment for general education learning outcomes</a:t>
          </a:r>
        </a:p>
      </dgm:t>
    </dgm:pt>
    <dgm:pt modelId="{EEEB9CE1-3510-4524-A838-C52DAD24054E}" type="parTrans" cxnId="{D43435DF-067E-4CCD-85FF-80FE73B1C6FB}">
      <dgm:prSet/>
      <dgm:spPr/>
    </dgm:pt>
    <dgm:pt modelId="{0EA8DFBF-49E9-44B3-9A86-723F333C2545}" type="sibTrans" cxnId="{D43435DF-067E-4CCD-85FF-80FE73B1C6FB}">
      <dgm:prSet/>
      <dgm:spPr/>
    </dgm:pt>
    <dgm:pt modelId="{BE542EB1-6635-4E72-ACFB-91577F7E3CA3}" type="pres">
      <dgm:prSet presAssocID="{356721DD-255A-465C-BD1D-C98FBCCC374A}" presName="linear" presStyleCnt="0">
        <dgm:presLayoutVars>
          <dgm:dir/>
          <dgm:animLvl val="lvl"/>
          <dgm:resizeHandles val="exact"/>
        </dgm:presLayoutVars>
      </dgm:prSet>
      <dgm:spPr/>
    </dgm:pt>
    <dgm:pt modelId="{61E5439A-3456-4C06-924D-5A7F64292976}" type="pres">
      <dgm:prSet presAssocID="{3BCC2039-5E2F-4583-9729-D1BE24E8EFAD}" presName="parentLin" presStyleCnt="0"/>
      <dgm:spPr/>
    </dgm:pt>
    <dgm:pt modelId="{927CD1C4-D95C-4456-90BE-E3F2DBF9EC67}" type="pres">
      <dgm:prSet presAssocID="{3BCC2039-5E2F-4583-9729-D1BE24E8EFAD}" presName="parentLeftMargin" presStyleLbl="node1" presStyleIdx="0" presStyleCnt="3"/>
      <dgm:spPr/>
    </dgm:pt>
    <dgm:pt modelId="{13F4FC98-D5E7-4BDA-A1C1-26B3B720C921}" type="pres">
      <dgm:prSet presAssocID="{3BCC2039-5E2F-4583-9729-D1BE24E8EFAD}" presName="parentText" presStyleLbl="node1" presStyleIdx="0" presStyleCnt="3">
        <dgm:presLayoutVars>
          <dgm:chMax val="0"/>
          <dgm:bulletEnabled val="1"/>
        </dgm:presLayoutVars>
      </dgm:prSet>
      <dgm:spPr/>
    </dgm:pt>
    <dgm:pt modelId="{1386DAD8-8A85-4864-8580-B2365A72B23A}" type="pres">
      <dgm:prSet presAssocID="{3BCC2039-5E2F-4583-9729-D1BE24E8EFAD}" presName="negativeSpace" presStyleCnt="0"/>
      <dgm:spPr/>
    </dgm:pt>
    <dgm:pt modelId="{42E2F2C3-B67F-4D09-89C7-A8054B3F1888}" type="pres">
      <dgm:prSet presAssocID="{3BCC2039-5E2F-4583-9729-D1BE24E8EFAD}" presName="childText" presStyleLbl="conFgAcc1" presStyleIdx="0" presStyleCnt="3">
        <dgm:presLayoutVars>
          <dgm:bulletEnabled val="1"/>
        </dgm:presLayoutVars>
      </dgm:prSet>
      <dgm:spPr/>
    </dgm:pt>
    <dgm:pt modelId="{69222137-91B5-4E2C-96F0-567C0A696639}" type="pres">
      <dgm:prSet presAssocID="{C70C00C3-E341-4302-B27F-357AC5611F91}" presName="spaceBetweenRectangles" presStyleCnt="0"/>
      <dgm:spPr/>
    </dgm:pt>
    <dgm:pt modelId="{15F2143C-D878-4280-8F28-C902BFCE84C4}" type="pres">
      <dgm:prSet presAssocID="{1B9DE897-7908-4776-A2AD-965AA48625C3}" presName="parentLin" presStyleCnt="0"/>
      <dgm:spPr/>
    </dgm:pt>
    <dgm:pt modelId="{7FDBD1D5-06BA-42B0-8A2E-2F9AE4F8DBAC}" type="pres">
      <dgm:prSet presAssocID="{1B9DE897-7908-4776-A2AD-965AA48625C3}" presName="parentLeftMargin" presStyleLbl="node1" presStyleIdx="0" presStyleCnt="3"/>
      <dgm:spPr/>
    </dgm:pt>
    <dgm:pt modelId="{DEDBAA25-7DF5-4842-AF7C-AD2B163478BE}" type="pres">
      <dgm:prSet presAssocID="{1B9DE897-7908-4776-A2AD-965AA48625C3}" presName="parentText" presStyleLbl="node1" presStyleIdx="1" presStyleCnt="3">
        <dgm:presLayoutVars>
          <dgm:chMax val="0"/>
          <dgm:bulletEnabled val="1"/>
        </dgm:presLayoutVars>
      </dgm:prSet>
      <dgm:spPr/>
    </dgm:pt>
    <dgm:pt modelId="{AF8DF200-328A-49B3-B0DA-01A85693C76C}" type="pres">
      <dgm:prSet presAssocID="{1B9DE897-7908-4776-A2AD-965AA48625C3}" presName="negativeSpace" presStyleCnt="0"/>
      <dgm:spPr/>
    </dgm:pt>
    <dgm:pt modelId="{CA109A29-798D-4DB4-AB69-6795FDA9583C}" type="pres">
      <dgm:prSet presAssocID="{1B9DE897-7908-4776-A2AD-965AA48625C3}" presName="childText" presStyleLbl="conFgAcc1" presStyleIdx="1" presStyleCnt="3">
        <dgm:presLayoutVars>
          <dgm:bulletEnabled val="1"/>
        </dgm:presLayoutVars>
      </dgm:prSet>
      <dgm:spPr/>
    </dgm:pt>
    <dgm:pt modelId="{750C79A0-F053-478D-9130-29582D5D528E}" type="pres">
      <dgm:prSet presAssocID="{8055ABB8-33A2-48A1-A36F-56834FB4B8A5}" presName="spaceBetweenRectangles" presStyleCnt="0"/>
      <dgm:spPr/>
    </dgm:pt>
    <dgm:pt modelId="{88854630-0089-4F44-86E6-91AAA2CEB97C}" type="pres">
      <dgm:prSet presAssocID="{54DD25B2-7A30-4A36-90CD-7D900C8586D6}" presName="parentLin" presStyleCnt="0"/>
      <dgm:spPr/>
    </dgm:pt>
    <dgm:pt modelId="{1C9FF3F0-9830-4EF5-AC86-DBE6AA136EA2}" type="pres">
      <dgm:prSet presAssocID="{54DD25B2-7A30-4A36-90CD-7D900C8586D6}" presName="parentLeftMargin" presStyleLbl="node1" presStyleIdx="1" presStyleCnt="3"/>
      <dgm:spPr/>
    </dgm:pt>
    <dgm:pt modelId="{52E51502-3559-4AF1-B449-62AF5855F40D}" type="pres">
      <dgm:prSet presAssocID="{54DD25B2-7A30-4A36-90CD-7D900C8586D6}" presName="parentText" presStyleLbl="node1" presStyleIdx="2" presStyleCnt="3">
        <dgm:presLayoutVars>
          <dgm:chMax val="0"/>
          <dgm:bulletEnabled val="1"/>
        </dgm:presLayoutVars>
      </dgm:prSet>
      <dgm:spPr/>
    </dgm:pt>
    <dgm:pt modelId="{D7205EC8-88C6-4EB5-852F-862BFCBCC1DF}" type="pres">
      <dgm:prSet presAssocID="{54DD25B2-7A30-4A36-90CD-7D900C8586D6}" presName="negativeSpace" presStyleCnt="0"/>
      <dgm:spPr/>
    </dgm:pt>
    <dgm:pt modelId="{3D3D6F77-4707-4447-8B1B-EE2DC5392DC8}" type="pres">
      <dgm:prSet presAssocID="{54DD25B2-7A30-4A36-90CD-7D900C8586D6}" presName="childText" presStyleLbl="conFgAcc1" presStyleIdx="2" presStyleCnt="3">
        <dgm:presLayoutVars>
          <dgm:bulletEnabled val="1"/>
        </dgm:presLayoutVars>
      </dgm:prSet>
      <dgm:spPr/>
    </dgm:pt>
  </dgm:ptLst>
  <dgm:cxnLst>
    <dgm:cxn modelId="{05C8CC11-994E-4ED8-9BDE-6DF981E84D35}" type="presOf" srcId="{6E8C06C4-47FE-448D-8FCF-FD2EC536FE95}" destId="{42E2F2C3-B67F-4D09-89C7-A8054B3F1888}" srcOrd="0" destOrd="2" presId="urn:microsoft.com/office/officeart/2005/8/layout/list1"/>
    <dgm:cxn modelId="{D0028714-1DCC-4768-8885-DFA2DA384069}" type="presOf" srcId="{3BCC2039-5E2F-4583-9729-D1BE24E8EFAD}" destId="{13F4FC98-D5E7-4BDA-A1C1-26B3B720C921}" srcOrd="1" destOrd="0" presId="urn:microsoft.com/office/officeart/2005/8/layout/list1"/>
    <dgm:cxn modelId="{4F6D1934-B69C-4A87-A5AD-FA37AC1607F1}" type="presOf" srcId="{3BCC2039-5E2F-4583-9729-D1BE24E8EFAD}" destId="{927CD1C4-D95C-4456-90BE-E3F2DBF9EC67}" srcOrd="0" destOrd="0" presId="urn:microsoft.com/office/officeart/2005/8/layout/list1"/>
    <dgm:cxn modelId="{B0D8C939-22C8-46EA-8487-591E8BD5617F}" type="presOf" srcId="{356721DD-255A-465C-BD1D-C98FBCCC374A}" destId="{BE542EB1-6635-4E72-ACFB-91577F7E3CA3}" srcOrd="0" destOrd="0" presId="urn:microsoft.com/office/officeart/2005/8/layout/list1"/>
    <dgm:cxn modelId="{6500655E-3E07-4601-80E5-448616717E0E}" type="presOf" srcId="{54DD25B2-7A30-4A36-90CD-7D900C8586D6}" destId="{1C9FF3F0-9830-4EF5-AC86-DBE6AA136EA2}" srcOrd="0" destOrd="0" presId="urn:microsoft.com/office/officeart/2005/8/layout/list1"/>
    <dgm:cxn modelId="{DEE24649-D1CB-4DA7-80F2-72FCB75AA3C0}" srcId="{356721DD-255A-465C-BD1D-C98FBCCC374A}" destId="{1B9DE897-7908-4776-A2AD-965AA48625C3}" srcOrd="1" destOrd="0" parTransId="{FCDC73B9-0158-442A-A986-0077C3B6054E}" sibTransId="{8055ABB8-33A2-48A1-A36F-56834FB4B8A5}"/>
    <dgm:cxn modelId="{6EDC994B-CFFC-4B57-8FB1-B4E8E3860C6B}" srcId="{3BCC2039-5E2F-4583-9729-D1BE24E8EFAD}" destId="{E7B08D56-5FC8-4F25-80B8-A553F762B465}" srcOrd="0" destOrd="0" parTransId="{26CF7091-9B94-47E9-80FB-09895606D11A}" sibTransId="{866AA983-565D-4126-BF21-4870B88C74CB}"/>
    <dgm:cxn modelId="{BD9DA16F-D66D-4B83-B773-DC8FD19D9CD6}" type="presOf" srcId="{54DD25B2-7A30-4A36-90CD-7D900C8586D6}" destId="{52E51502-3559-4AF1-B449-62AF5855F40D}" srcOrd="1" destOrd="0" presId="urn:microsoft.com/office/officeart/2005/8/layout/list1"/>
    <dgm:cxn modelId="{2FB4B158-FF02-44FC-AEEC-93F92D97FB7C}" srcId="{3BCC2039-5E2F-4583-9729-D1BE24E8EFAD}" destId="{C527B9E1-8DA7-4F4C-BE09-37565A0C5445}" srcOrd="1" destOrd="0" parTransId="{84CB8705-0B93-41BA-AFFB-715D25166E24}" sibTransId="{66E48ADE-DB14-44AF-AF5D-0A395DC351A9}"/>
    <dgm:cxn modelId="{61462E8F-1E9A-4832-9788-CBE6C9E61769}" srcId="{54DD25B2-7A30-4A36-90CD-7D900C8586D6}" destId="{B59A34F4-A3F8-42AC-BD46-7FD93114F566}" srcOrd="0" destOrd="0" parTransId="{E85B6561-01EA-42AF-AEDE-EBE4DD5467CE}" sibTransId="{9EE59F32-8833-4461-A6BA-BFA78275882F}"/>
    <dgm:cxn modelId="{2F399299-DED2-4705-8712-F6E431FB3B9E}" type="presOf" srcId="{C527B9E1-8DA7-4F4C-BE09-37565A0C5445}" destId="{42E2F2C3-B67F-4D09-89C7-A8054B3F1888}" srcOrd="0" destOrd="1" presId="urn:microsoft.com/office/officeart/2005/8/layout/list1"/>
    <dgm:cxn modelId="{240288C6-F6B6-43BE-8587-0094BC9592DD}" srcId="{3BCC2039-5E2F-4583-9729-D1BE24E8EFAD}" destId="{6E8C06C4-47FE-448D-8FCF-FD2EC536FE95}" srcOrd="2" destOrd="0" parTransId="{DA6E2D0A-C593-451F-B950-A3EA73B042F4}" sibTransId="{EE53F684-72F5-4D4C-93D2-4278CEFED341}"/>
    <dgm:cxn modelId="{AD900ACD-5DD6-43D4-9F4A-3439D162E183}" type="presOf" srcId="{8CC6EEA2-1AC2-458D-B51F-B5BC281858ED}" destId="{CA109A29-798D-4DB4-AB69-6795FDA9583C}" srcOrd="0" destOrd="0" presId="urn:microsoft.com/office/officeart/2005/8/layout/list1"/>
    <dgm:cxn modelId="{B2994ECF-3F34-48CF-8C7C-2CA925AC01B6}" type="presOf" srcId="{E7B08D56-5FC8-4F25-80B8-A553F762B465}" destId="{42E2F2C3-B67F-4D09-89C7-A8054B3F1888}" srcOrd="0" destOrd="0" presId="urn:microsoft.com/office/officeart/2005/8/layout/list1"/>
    <dgm:cxn modelId="{AF6182D4-A7C8-4408-B272-5DF4E801DEC9}" type="presOf" srcId="{1B9DE897-7908-4776-A2AD-965AA48625C3}" destId="{DEDBAA25-7DF5-4842-AF7C-AD2B163478BE}" srcOrd="1" destOrd="0" presId="urn:microsoft.com/office/officeart/2005/8/layout/list1"/>
    <dgm:cxn modelId="{278E3AD7-649C-49B7-ACB8-BEAFEBF7BF2D}" srcId="{356721DD-255A-465C-BD1D-C98FBCCC374A}" destId="{54DD25B2-7A30-4A36-90CD-7D900C8586D6}" srcOrd="2" destOrd="0" parTransId="{F3227537-FCB8-4AF0-A397-CBCA57ADFA0F}" sibTransId="{C2445A6A-83CD-4C88-B977-786ADA0E964D}"/>
    <dgm:cxn modelId="{424DA8D7-6AFF-4197-909F-FD46B0C6E33D}" type="presOf" srcId="{1B9DE897-7908-4776-A2AD-965AA48625C3}" destId="{7FDBD1D5-06BA-42B0-8A2E-2F9AE4F8DBAC}" srcOrd="0" destOrd="0" presId="urn:microsoft.com/office/officeart/2005/8/layout/list1"/>
    <dgm:cxn modelId="{D43435DF-067E-4CCD-85FF-80FE73B1C6FB}" srcId="{1B9DE897-7908-4776-A2AD-965AA48625C3}" destId="{8CC6EEA2-1AC2-458D-B51F-B5BC281858ED}" srcOrd="0" destOrd="0" parTransId="{EEEB9CE1-3510-4524-A838-C52DAD24054E}" sibTransId="{0EA8DFBF-49E9-44B3-9A86-723F333C2545}"/>
    <dgm:cxn modelId="{CFAD03E4-7CF1-4295-877A-B3E9C3497B08}" srcId="{356721DD-255A-465C-BD1D-C98FBCCC374A}" destId="{3BCC2039-5E2F-4583-9729-D1BE24E8EFAD}" srcOrd="0" destOrd="0" parTransId="{3E68179D-7C55-415F-AB21-A3B605AE33C0}" sibTransId="{C70C00C3-E341-4302-B27F-357AC5611F91}"/>
    <dgm:cxn modelId="{50012AF5-27F9-47BA-8732-CE47486C2DAC}" type="presOf" srcId="{B59A34F4-A3F8-42AC-BD46-7FD93114F566}" destId="{3D3D6F77-4707-4447-8B1B-EE2DC5392DC8}" srcOrd="0" destOrd="0" presId="urn:microsoft.com/office/officeart/2005/8/layout/list1"/>
    <dgm:cxn modelId="{38A1C7B8-4F0A-4CAE-80A4-327642E7797D}" type="presParOf" srcId="{BE542EB1-6635-4E72-ACFB-91577F7E3CA3}" destId="{61E5439A-3456-4C06-924D-5A7F64292976}" srcOrd="0" destOrd="0" presId="urn:microsoft.com/office/officeart/2005/8/layout/list1"/>
    <dgm:cxn modelId="{328DF22A-B875-4545-967D-90BE859050D4}" type="presParOf" srcId="{61E5439A-3456-4C06-924D-5A7F64292976}" destId="{927CD1C4-D95C-4456-90BE-E3F2DBF9EC67}" srcOrd="0" destOrd="0" presId="urn:microsoft.com/office/officeart/2005/8/layout/list1"/>
    <dgm:cxn modelId="{24297AD4-CF66-40AD-BEC5-4C227EE02310}" type="presParOf" srcId="{61E5439A-3456-4C06-924D-5A7F64292976}" destId="{13F4FC98-D5E7-4BDA-A1C1-26B3B720C921}" srcOrd="1" destOrd="0" presId="urn:microsoft.com/office/officeart/2005/8/layout/list1"/>
    <dgm:cxn modelId="{9364E648-31EC-4CD7-B1F4-255BA329AB12}" type="presParOf" srcId="{BE542EB1-6635-4E72-ACFB-91577F7E3CA3}" destId="{1386DAD8-8A85-4864-8580-B2365A72B23A}" srcOrd="1" destOrd="0" presId="urn:microsoft.com/office/officeart/2005/8/layout/list1"/>
    <dgm:cxn modelId="{3EEADF67-30AF-4DEA-A923-6C06F3F21082}" type="presParOf" srcId="{BE542EB1-6635-4E72-ACFB-91577F7E3CA3}" destId="{42E2F2C3-B67F-4D09-89C7-A8054B3F1888}" srcOrd="2" destOrd="0" presId="urn:microsoft.com/office/officeart/2005/8/layout/list1"/>
    <dgm:cxn modelId="{9D72516D-2C29-47F6-ABEA-A242D768BEAA}" type="presParOf" srcId="{BE542EB1-6635-4E72-ACFB-91577F7E3CA3}" destId="{69222137-91B5-4E2C-96F0-567C0A696639}" srcOrd="3" destOrd="0" presId="urn:microsoft.com/office/officeart/2005/8/layout/list1"/>
    <dgm:cxn modelId="{1665C1D8-203D-40EF-90F9-1B6EE12A0B1D}" type="presParOf" srcId="{BE542EB1-6635-4E72-ACFB-91577F7E3CA3}" destId="{15F2143C-D878-4280-8F28-C902BFCE84C4}" srcOrd="4" destOrd="0" presId="urn:microsoft.com/office/officeart/2005/8/layout/list1"/>
    <dgm:cxn modelId="{57DCD6CF-C7A2-483E-A381-9AFF22466E7A}" type="presParOf" srcId="{15F2143C-D878-4280-8F28-C902BFCE84C4}" destId="{7FDBD1D5-06BA-42B0-8A2E-2F9AE4F8DBAC}" srcOrd="0" destOrd="0" presId="urn:microsoft.com/office/officeart/2005/8/layout/list1"/>
    <dgm:cxn modelId="{95811521-CFCB-4C93-8869-A2F9DD4E27CA}" type="presParOf" srcId="{15F2143C-D878-4280-8F28-C902BFCE84C4}" destId="{DEDBAA25-7DF5-4842-AF7C-AD2B163478BE}" srcOrd="1" destOrd="0" presId="urn:microsoft.com/office/officeart/2005/8/layout/list1"/>
    <dgm:cxn modelId="{AB21963E-78D4-4A0D-BB6A-09F1418BA319}" type="presParOf" srcId="{BE542EB1-6635-4E72-ACFB-91577F7E3CA3}" destId="{AF8DF200-328A-49B3-B0DA-01A85693C76C}" srcOrd="5" destOrd="0" presId="urn:microsoft.com/office/officeart/2005/8/layout/list1"/>
    <dgm:cxn modelId="{485C9470-7CEA-4CA7-8116-574871A85653}" type="presParOf" srcId="{BE542EB1-6635-4E72-ACFB-91577F7E3CA3}" destId="{CA109A29-798D-4DB4-AB69-6795FDA9583C}" srcOrd="6" destOrd="0" presId="urn:microsoft.com/office/officeart/2005/8/layout/list1"/>
    <dgm:cxn modelId="{DF759202-2006-4162-AC46-4FA3A9251ABD}" type="presParOf" srcId="{BE542EB1-6635-4E72-ACFB-91577F7E3CA3}" destId="{750C79A0-F053-478D-9130-29582D5D528E}" srcOrd="7" destOrd="0" presId="urn:microsoft.com/office/officeart/2005/8/layout/list1"/>
    <dgm:cxn modelId="{A440B6D4-6D96-4D84-882E-FB4E903170FC}" type="presParOf" srcId="{BE542EB1-6635-4E72-ACFB-91577F7E3CA3}" destId="{88854630-0089-4F44-86E6-91AAA2CEB97C}" srcOrd="8" destOrd="0" presId="urn:microsoft.com/office/officeart/2005/8/layout/list1"/>
    <dgm:cxn modelId="{94417D2F-ACF7-45EE-92FC-EE8D9CE85386}" type="presParOf" srcId="{88854630-0089-4F44-86E6-91AAA2CEB97C}" destId="{1C9FF3F0-9830-4EF5-AC86-DBE6AA136EA2}" srcOrd="0" destOrd="0" presId="urn:microsoft.com/office/officeart/2005/8/layout/list1"/>
    <dgm:cxn modelId="{8AE4FBE1-FF4B-4251-85AE-360AE1390A39}" type="presParOf" srcId="{88854630-0089-4F44-86E6-91AAA2CEB97C}" destId="{52E51502-3559-4AF1-B449-62AF5855F40D}" srcOrd="1" destOrd="0" presId="urn:microsoft.com/office/officeart/2005/8/layout/list1"/>
    <dgm:cxn modelId="{1DEDFF04-14FE-4F97-B85D-05C79F58BEA3}" type="presParOf" srcId="{BE542EB1-6635-4E72-ACFB-91577F7E3CA3}" destId="{D7205EC8-88C6-4EB5-852F-862BFCBCC1DF}" srcOrd="9" destOrd="0" presId="urn:microsoft.com/office/officeart/2005/8/layout/list1"/>
    <dgm:cxn modelId="{EAE5FE8C-BC5E-4095-9BA9-F43639589868}" type="presParOf" srcId="{BE542EB1-6635-4E72-ACFB-91577F7E3CA3}" destId="{3D3D6F77-4707-4447-8B1B-EE2DC5392DC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A7705-CC18-4AC8-83D5-32D2418CCE5F}">
      <dsp:nvSpPr>
        <dsp:cNvPr id="0" name=""/>
        <dsp:cNvSpPr/>
      </dsp:nvSpPr>
      <dsp:spPr>
        <a:xfrm>
          <a:off x="0" y="1802"/>
          <a:ext cx="10972800" cy="9136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21CF5B-AD27-4A66-ADDE-E26BA8E3473E}">
      <dsp:nvSpPr>
        <dsp:cNvPr id="0" name=""/>
        <dsp:cNvSpPr/>
      </dsp:nvSpPr>
      <dsp:spPr>
        <a:xfrm>
          <a:off x="276376" y="207371"/>
          <a:ext cx="502502" cy="502502"/>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DB38EA0-D7E3-4900-9240-672B5C0B0EF4}">
      <dsp:nvSpPr>
        <dsp:cNvPr id="0" name=""/>
        <dsp:cNvSpPr/>
      </dsp:nvSpPr>
      <dsp:spPr>
        <a:xfrm>
          <a:off x="1055255" y="1802"/>
          <a:ext cx="9917544" cy="913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694" tIns="96694" rIns="96694" bIns="96694" numCol="1" spcCol="1270" anchor="ctr" anchorCtr="0">
          <a:noAutofit/>
        </a:bodyPr>
        <a:lstStyle/>
        <a:p>
          <a:pPr marL="0" lvl="0" indent="0" algn="l" defTabSz="844550">
            <a:lnSpc>
              <a:spcPct val="90000"/>
            </a:lnSpc>
            <a:spcBef>
              <a:spcPct val="0"/>
            </a:spcBef>
            <a:spcAft>
              <a:spcPct val="35000"/>
            </a:spcAft>
            <a:buNone/>
          </a:pPr>
          <a:r>
            <a:rPr lang="en-US" sz="1900" kern="1200"/>
            <a:t>Created assessment infrastructure that builds-in time and space for reflection and dialogue</a:t>
          </a:r>
          <a:br>
            <a:rPr lang="en-US" sz="1900" kern="1200"/>
          </a:br>
          <a:endParaRPr lang="en-US" sz="1900" kern="1200"/>
        </a:p>
      </dsp:txBody>
      <dsp:txXfrm>
        <a:off x="1055255" y="1802"/>
        <a:ext cx="9917544" cy="913640"/>
      </dsp:txXfrm>
    </dsp:sp>
    <dsp:sp modelId="{AD45FFB5-51D8-4467-B54C-1AFE3C47088D}">
      <dsp:nvSpPr>
        <dsp:cNvPr id="0" name=""/>
        <dsp:cNvSpPr/>
      </dsp:nvSpPr>
      <dsp:spPr>
        <a:xfrm>
          <a:off x="0" y="1143853"/>
          <a:ext cx="10972800" cy="9136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982FE1-DEF6-4590-B9E9-10ABD9285B74}">
      <dsp:nvSpPr>
        <dsp:cNvPr id="0" name=""/>
        <dsp:cNvSpPr/>
      </dsp:nvSpPr>
      <dsp:spPr>
        <a:xfrm>
          <a:off x="276376" y="1349423"/>
          <a:ext cx="502502" cy="5025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71B0E65-9AF5-44DE-8923-6E98C6FF5977}">
      <dsp:nvSpPr>
        <dsp:cNvPr id="0" name=""/>
        <dsp:cNvSpPr/>
      </dsp:nvSpPr>
      <dsp:spPr>
        <a:xfrm>
          <a:off x="1055255" y="1143853"/>
          <a:ext cx="9917544" cy="913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694" tIns="96694" rIns="96694" bIns="96694" numCol="1" spcCol="1270" anchor="ctr" anchorCtr="0">
          <a:noAutofit/>
        </a:bodyPr>
        <a:lstStyle/>
        <a:p>
          <a:pPr marL="0" lvl="0" indent="0" algn="l" defTabSz="844550">
            <a:lnSpc>
              <a:spcPct val="90000"/>
            </a:lnSpc>
            <a:spcBef>
              <a:spcPct val="0"/>
            </a:spcBef>
            <a:spcAft>
              <a:spcPct val="35000"/>
            </a:spcAft>
            <a:buNone/>
          </a:pPr>
          <a:r>
            <a:rPr lang="en-US" sz="1900" kern="1200"/>
            <a:t>Identified strategy for prioritizing and focusing assessment</a:t>
          </a:r>
          <a:br>
            <a:rPr lang="en-US" sz="1900" kern="1200"/>
          </a:br>
          <a:endParaRPr lang="en-US" sz="1900" kern="1200"/>
        </a:p>
      </dsp:txBody>
      <dsp:txXfrm>
        <a:off x="1055255" y="1143853"/>
        <a:ext cx="9917544" cy="913640"/>
      </dsp:txXfrm>
    </dsp:sp>
    <dsp:sp modelId="{D7F992A9-4F77-4CF3-B96D-3F23DDFE48E5}">
      <dsp:nvSpPr>
        <dsp:cNvPr id="0" name=""/>
        <dsp:cNvSpPr/>
      </dsp:nvSpPr>
      <dsp:spPr>
        <a:xfrm>
          <a:off x="0" y="2285905"/>
          <a:ext cx="10972800" cy="9136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64E376-1C26-44EA-A36C-CC58372E0CA9}">
      <dsp:nvSpPr>
        <dsp:cNvPr id="0" name=""/>
        <dsp:cNvSpPr/>
      </dsp:nvSpPr>
      <dsp:spPr>
        <a:xfrm>
          <a:off x="276376" y="2491474"/>
          <a:ext cx="502502" cy="5025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BDBB5E3-0B58-4613-A4BC-E687E48E86DC}">
      <dsp:nvSpPr>
        <dsp:cNvPr id="0" name=""/>
        <dsp:cNvSpPr/>
      </dsp:nvSpPr>
      <dsp:spPr>
        <a:xfrm>
          <a:off x="1055255" y="2285905"/>
          <a:ext cx="9917544" cy="913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694" tIns="96694" rIns="96694" bIns="96694" numCol="1" spcCol="1270" anchor="ctr" anchorCtr="0">
          <a:noAutofit/>
        </a:bodyPr>
        <a:lstStyle/>
        <a:p>
          <a:pPr marL="0" lvl="0" indent="0" algn="l" defTabSz="844550">
            <a:lnSpc>
              <a:spcPct val="90000"/>
            </a:lnSpc>
            <a:spcBef>
              <a:spcPct val="0"/>
            </a:spcBef>
            <a:spcAft>
              <a:spcPct val="35000"/>
            </a:spcAft>
            <a:buNone/>
          </a:pPr>
          <a:r>
            <a:rPr lang="en-US" sz="1900" kern="1200"/>
            <a:t>Provided scaffolded faculty professional development</a:t>
          </a:r>
          <a:br>
            <a:rPr lang="en-US" sz="1900" kern="1200"/>
          </a:br>
          <a:endParaRPr lang="en-US" sz="1900" kern="1200"/>
        </a:p>
      </dsp:txBody>
      <dsp:txXfrm>
        <a:off x="1055255" y="2285905"/>
        <a:ext cx="9917544" cy="913640"/>
      </dsp:txXfrm>
    </dsp:sp>
    <dsp:sp modelId="{8F436D7E-01CB-4F56-AC35-218F44BD90E0}">
      <dsp:nvSpPr>
        <dsp:cNvPr id="0" name=""/>
        <dsp:cNvSpPr/>
      </dsp:nvSpPr>
      <dsp:spPr>
        <a:xfrm>
          <a:off x="0" y="3427956"/>
          <a:ext cx="10972800" cy="9136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37D3C1-32EE-42D5-8B1A-920FE514DB8E}">
      <dsp:nvSpPr>
        <dsp:cNvPr id="0" name=""/>
        <dsp:cNvSpPr/>
      </dsp:nvSpPr>
      <dsp:spPr>
        <a:xfrm>
          <a:off x="276376" y="3633525"/>
          <a:ext cx="502502" cy="5025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AB667F-AAC7-481D-A6D6-406CCF0D0E41}">
      <dsp:nvSpPr>
        <dsp:cNvPr id="0" name=""/>
        <dsp:cNvSpPr/>
      </dsp:nvSpPr>
      <dsp:spPr>
        <a:xfrm>
          <a:off x="1055255" y="3427956"/>
          <a:ext cx="9917544" cy="913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694" tIns="96694" rIns="96694" bIns="96694" numCol="1" spcCol="1270" anchor="ctr" anchorCtr="0">
          <a:noAutofit/>
        </a:bodyPr>
        <a:lstStyle/>
        <a:p>
          <a:pPr marL="0" lvl="0" indent="0" algn="l" defTabSz="844550">
            <a:lnSpc>
              <a:spcPct val="90000"/>
            </a:lnSpc>
            <a:spcBef>
              <a:spcPct val="0"/>
            </a:spcBef>
            <a:spcAft>
              <a:spcPct val="35000"/>
            </a:spcAft>
            <a:buNone/>
          </a:pPr>
          <a:r>
            <a:rPr lang="en-US" sz="1900" kern="1200"/>
            <a:t>Improved tools for assessment data collection and analysis</a:t>
          </a:r>
          <a:br>
            <a:rPr lang="en-US" sz="1900" kern="1200"/>
          </a:br>
          <a:endParaRPr lang="en-US" sz="1900" kern="1200"/>
        </a:p>
      </dsp:txBody>
      <dsp:txXfrm>
        <a:off x="1055255" y="3427956"/>
        <a:ext cx="9917544" cy="9136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61AE9-653B-4788-8BAF-3F4BA81EAC41}">
      <dsp:nvSpPr>
        <dsp:cNvPr id="0" name=""/>
        <dsp:cNvSpPr/>
      </dsp:nvSpPr>
      <dsp:spPr>
        <a:xfrm>
          <a:off x="10124747" y="2515078"/>
          <a:ext cx="91440" cy="377247"/>
        </a:xfrm>
        <a:custGeom>
          <a:avLst/>
          <a:gdLst/>
          <a:ahLst/>
          <a:cxnLst/>
          <a:rect l="0" t="0" r="0" b="0"/>
          <a:pathLst>
            <a:path>
              <a:moveTo>
                <a:pt x="45720" y="0"/>
              </a:moveTo>
              <a:lnTo>
                <a:pt x="45720" y="3772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273458-B313-4FF1-9C11-BBCCB9AC608C}">
      <dsp:nvSpPr>
        <dsp:cNvPr id="0" name=""/>
        <dsp:cNvSpPr/>
      </dsp:nvSpPr>
      <dsp:spPr>
        <a:xfrm>
          <a:off x="5810681" y="1314155"/>
          <a:ext cx="4359785" cy="377247"/>
        </a:xfrm>
        <a:custGeom>
          <a:avLst/>
          <a:gdLst/>
          <a:ahLst/>
          <a:cxnLst/>
          <a:rect l="0" t="0" r="0" b="0"/>
          <a:pathLst>
            <a:path>
              <a:moveTo>
                <a:pt x="0" y="0"/>
              </a:moveTo>
              <a:lnTo>
                <a:pt x="0" y="257083"/>
              </a:lnTo>
              <a:lnTo>
                <a:pt x="4359785" y="257083"/>
              </a:lnTo>
              <a:lnTo>
                <a:pt x="4359785" y="3772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9C0729-1B46-40B3-9257-06A6CEB1AABC}">
      <dsp:nvSpPr>
        <dsp:cNvPr id="0" name=""/>
        <dsp:cNvSpPr/>
      </dsp:nvSpPr>
      <dsp:spPr>
        <a:xfrm>
          <a:off x="8539370" y="2515078"/>
          <a:ext cx="91440" cy="377247"/>
        </a:xfrm>
        <a:custGeom>
          <a:avLst/>
          <a:gdLst/>
          <a:ahLst/>
          <a:cxnLst/>
          <a:rect l="0" t="0" r="0" b="0"/>
          <a:pathLst>
            <a:path>
              <a:moveTo>
                <a:pt x="45720" y="0"/>
              </a:moveTo>
              <a:lnTo>
                <a:pt x="45720" y="3772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BFC4B9-EECC-4C4D-9147-1EB5F9DAFB72}">
      <dsp:nvSpPr>
        <dsp:cNvPr id="0" name=""/>
        <dsp:cNvSpPr/>
      </dsp:nvSpPr>
      <dsp:spPr>
        <a:xfrm>
          <a:off x="5810681" y="1314155"/>
          <a:ext cx="2774409" cy="377247"/>
        </a:xfrm>
        <a:custGeom>
          <a:avLst/>
          <a:gdLst/>
          <a:ahLst/>
          <a:cxnLst/>
          <a:rect l="0" t="0" r="0" b="0"/>
          <a:pathLst>
            <a:path>
              <a:moveTo>
                <a:pt x="0" y="0"/>
              </a:moveTo>
              <a:lnTo>
                <a:pt x="0" y="257083"/>
              </a:lnTo>
              <a:lnTo>
                <a:pt x="2774409" y="257083"/>
              </a:lnTo>
              <a:lnTo>
                <a:pt x="2774409" y="3772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10B9B0-3C8A-492B-A264-9B4FFF48E235}">
      <dsp:nvSpPr>
        <dsp:cNvPr id="0" name=""/>
        <dsp:cNvSpPr/>
      </dsp:nvSpPr>
      <dsp:spPr>
        <a:xfrm>
          <a:off x="6207025" y="2515078"/>
          <a:ext cx="792688" cy="377247"/>
        </a:xfrm>
        <a:custGeom>
          <a:avLst/>
          <a:gdLst/>
          <a:ahLst/>
          <a:cxnLst/>
          <a:rect l="0" t="0" r="0" b="0"/>
          <a:pathLst>
            <a:path>
              <a:moveTo>
                <a:pt x="0" y="0"/>
              </a:moveTo>
              <a:lnTo>
                <a:pt x="0" y="257083"/>
              </a:lnTo>
              <a:lnTo>
                <a:pt x="792688" y="257083"/>
              </a:lnTo>
              <a:lnTo>
                <a:pt x="792688" y="3772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D04137-6C8B-4CFF-AB3E-5C475740A88E}">
      <dsp:nvSpPr>
        <dsp:cNvPr id="0" name=""/>
        <dsp:cNvSpPr/>
      </dsp:nvSpPr>
      <dsp:spPr>
        <a:xfrm>
          <a:off x="5414337" y="2515078"/>
          <a:ext cx="792688" cy="377247"/>
        </a:xfrm>
        <a:custGeom>
          <a:avLst/>
          <a:gdLst/>
          <a:ahLst/>
          <a:cxnLst/>
          <a:rect l="0" t="0" r="0" b="0"/>
          <a:pathLst>
            <a:path>
              <a:moveTo>
                <a:pt x="792688" y="0"/>
              </a:moveTo>
              <a:lnTo>
                <a:pt x="792688" y="257083"/>
              </a:lnTo>
              <a:lnTo>
                <a:pt x="0" y="257083"/>
              </a:lnTo>
              <a:lnTo>
                <a:pt x="0" y="3772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A0939A-949F-4848-A99B-12045F261052}">
      <dsp:nvSpPr>
        <dsp:cNvPr id="0" name=""/>
        <dsp:cNvSpPr/>
      </dsp:nvSpPr>
      <dsp:spPr>
        <a:xfrm>
          <a:off x="5810681" y="1314155"/>
          <a:ext cx="396344" cy="377247"/>
        </a:xfrm>
        <a:custGeom>
          <a:avLst/>
          <a:gdLst/>
          <a:ahLst/>
          <a:cxnLst/>
          <a:rect l="0" t="0" r="0" b="0"/>
          <a:pathLst>
            <a:path>
              <a:moveTo>
                <a:pt x="0" y="0"/>
              </a:moveTo>
              <a:lnTo>
                <a:pt x="0" y="257083"/>
              </a:lnTo>
              <a:lnTo>
                <a:pt x="396344" y="257083"/>
              </a:lnTo>
              <a:lnTo>
                <a:pt x="396344" y="3772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FAD5F6-9EE9-4271-8398-D5E2BF060042}">
      <dsp:nvSpPr>
        <dsp:cNvPr id="0" name=""/>
        <dsp:cNvSpPr/>
      </dsp:nvSpPr>
      <dsp:spPr>
        <a:xfrm>
          <a:off x="3783240" y="2515078"/>
          <a:ext cx="91440" cy="377247"/>
        </a:xfrm>
        <a:custGeom>
          <a:avLst/>
          <a:gdLst/>
          <a:ahLst/>
          <a:cxnLst/>
          <a:rect l="0" t="0" r="0" b="0"/>
          <a:pathLst>
            <a:path>
              <a:moveTo>
                <a:pt x="45720" y="0"/>
              </a:moveTo>
              <a:lnTo>
                <a:pt x="45720" y="3772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F55F1D-107D-46DF-BB89-F4982D3030BA}">
      <dsp:nvSpPr>
        <dsp:cNvPr id="0" name=""/>
        <dsp:cNvSpPr/>
      </dsp:nvSpPr>
      <dsp:spPr>
        <a:xfrm>
          <a:off x="3828960" y="1314155"/>
          <a:ext cx="1981720" cy="377247"/>
        </a:xfrm>
        <a:custGeom>
          <a:avLst/>
          <a:gdLst/>
          <a:ahLst/>
          <a:cxnLst/>
          <a:rect l="0" t="0" r="0" b="0"/>
          <a:pathLst>
            <a:path>
              <a:moveTo>
                <a:pt x="1981720" y="0"/>
              </a:moveTo>
              <a:lnTo>
                <a:pt x="1981720" y="257083"/>
              </a:lnTo>
              <a:lnTo>
                <a:pt x="0" y="257083"/>
              </a:lnTo>
              <a:lnTo>
                <a:pt x="0" y="3772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315FDC-7EAF-4B13-B6F5-D9FD1F03B1DA}">
      <dsp:nvSpPr>
        <dsp:cNvPr id="0" name=""/>
        <dsp:cNvSpPr/>
      </dsp:nvSpPr>
      <dsp:spPr>
        <a:xfrm>
          <a:off x="1450895" y="2515078"/>
          <a:ext cx="792688" cy="377247"/>
        </a:xfrm>
        <a:custGeom>
          <a:avLst/>
          <a:gdLst/>
          <a:ahLst/>
          <a:cxnLst/>
          <a:rect l="0" t="0" r="0" b="0"/>
          <a:pathLst>
            <a:path>
              <a:moveTo>
                <a:pt x="0" y="0"/>
              </a:moveTo>
              <a:lnTo>
                <a:pt x="0" y="257083"/>
              </a:lnTo>
              <a:lnTo>
                <a:pt x="792688" y="257083"/>
              </a:lnTo>
              <a:lnTo>
                <a:pt x="792688" y="3772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F0C647-E7CB-493E-A292-94043DF1EEA8}">
      <dsp:nvSpPr>
        <dsp:cNvPr id="0" name=""/>
        <dsp:cNvSpPr/>
      </dsp:nvSpPr>
      <dsp:spPr>
        <a:xfrm>
          <a:off x="658207" y="2515078"/>
          <a:ext cx="792688" cy="377247"/>
        </a:xfrm>
        <a:custGeom>
          <a:avLst/>
          <a:gdLst/>
          <a:ahLst/>
          <a:cxnLst/>
          <a:rect l="0" t="0" r="0" b="0"/>
          <a:pathLst>
            <a:path>
              <a:moveTo>
                <a:pt x="792688" y="0"/>
              </a:moveTo>
              <a:lnTo>
                <a:pt x="792688" y="257083"/>
              </a:lnTo>
              <a:lnTo>
                <a:pt x="0" y="257083"/>
              </a:lnTo>
              <a:lnTo>
                <a:pt x="0" y="3772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EFD749-86A1-41AF-914C-6A1CDDAEA512}">
      <dsp:nvSpPr>
        <dsp:cNvPr id="0" name=""/>
        <dsp:cNvSpPr/>
      </dsp:nvSpPr>
      <dsp:spPr>
        <a:xfrm>
          <a:off x="1450895" y="1314155"/>
          <a:ext cx="4359785" cy="377247"/>
        </a:xfrm>
        <a:custGeom>
          <a:avLst/>
          <a:gdLst/>
          <a:ahLst/>
          <a:cxnLst/>
          <a:rect l="0" t="0" r="0" b="0"/>
          <a:pathLst>
            <a:path>
              <a:moveTo>
                <a:pt x="4359785" y="0"/>
              </a:moveTo>
              <a:lnTo>
                <a:pt x="4359785" y="257083"/>
              </a:lnTo>
              <a:lnTo>
                <a:pt x="0" y="257083"/>
              </a:lnTo>
              <a:lnTo>
                <a:pt x="0" y="3772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962F99-0A54-4BC1-8790-E10EC39785FF}">
      <dsp:nvSpPr>
        <dsp:cNvPr id="0" name=""/>
        <dsp:cNvSpPr/>
      </dsp:nvSpPr>
      <dsp:spPr>
        <a:xfrm>
          <a:off x="5162118" y="490480"/>
          <a:ext cx="1297126" cy="8236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5370CA-A826-4190-86DD-D6185845A3A0}">
      <dsp:nvSpPr>
        <dsp:cNvPr id="0" name=""/>
        <dsp:cNvSpPr/>
      </dsp:nvSpPr>
      <dsp:spPr>
        <a:xfrm>
          <a:off x="5306243" y="627398"/>
          <a:ext cx="1297126" cy="8236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Segoe"/>
              <a:ea typeface="ヒラギノ角ゴ Pro W3"/>
            </a:rPr>
            <a:t>Cohort Lead</a:t>
          </a:r>
        </a:p>
      </dsp:txBody>
      <dsp:txXfrm>
        <a:off x="5330368" y="651523"/>
        <a:ext cx="1248876" cy="775425"/>
      </dsp:txXfrm>
    </dsp:sp>
    <dsp:sp modelId="{C9165FBB-85C1-4CF4-B07B-C95E011B346E}">
      <dsp:nvSpPr>
        <dsp:cNvPr id="0" name=""/>
        <dsp:cNvSpPr/>
      </dsp:nvSpPr>
      <dsp:spPr>
        <a:xfrm>
          <a:off x="802332" y="1691402"/>
          <a:ext cx="1297126" cy="8236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9151B2-E1E2-4BAF-A2FF-35FEB48D96BB}">
      <dsp:nvSpPr>
        <dsp:cNvPr id="0" name=""/>
        <dsp:cNvSpPr/>
      </dsp:nvSpPr>
      <dsp:spPr>
        <a:xfrm>
          <a:off x="946457" y="1828321"/>
          <a:ext cx="1297126" cy="8236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Segoe"/>
              <a:ea typeface="ヒラギノ角ゴ Pro W3"/>
            </a:rPr>
            <a:t>Course 1 Lead</a:t>
          </a:r>
          <a:endParaRPr lang="en-US" sz="2000" kern="1200"/>
        </a:p>
      </dsp:txBody>
      <dsp:txXfrm>
        <a:off x="970582" y="1852446"/>
        <a:ext cx="1248876" cy="775425"/>
      </dsp:txXfrm>
    </dsp:sp>
    <dsp:sp modelId="{DC5D4A6B-6033-4EFF-B542-FE56BC960CDC}">
      <dsp:nvSpPr>
        <dsp:cNvPr id="0" name=""/>
        <dsp:cNvSpPr/>
      </dsp:nvSpPr>
      <dsp:spPr>
        <a:xfrm>
          <a:off x="9644" y="2892325"/>
          <a:ext cx="1297126" cy="8236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E3C03E-36D4-403C-8E94-2F085B80EBD2}">
      <dsp:nvSpPr>
        <dsp:cNvPr id="0" name=""/>
        <dsp:cNvSpPr/>
      </dsp:nvSpPr>
      <dsp:spPr>
        <a:xfrm>
          <a:off x="153769" y="3029244"/>
          <a:ext cx="1297126" cy="8236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Segoe"/>
              <a:ea typeface="ヒラギノ角ゴ Pro W3"/>
            </a:rPr>
            <a:t>Course 1 Faculty </a:t>
          </a:r>
          <a:endParaRPr lang="en-US" sz="2000" kern="1200"/>
        </a:p>
      </dsp:txBody>
      <dsp:txXfrm>
        <a:off x="177894" y="3053369"/>
        <a:ext cx="1248876" cy="775425"/>
      </dsp:txXfrm>
    </dsp:sp>
    <dsp:sp modelId="{560938D4-2485-44E2-832E-996267360BF5}">
      <dsp:nvSpPr>
        <dsp:cNvPr id="0" name=""/>
        <dsp:cNvSpPr/>
      </dsp:nvSpPr>
      <dsp:spPr>
        <a:xfrm>
          <a:off x="1595020" y="2892325"/>
          <a:ext cx="1297126" cy="8236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D2ACB1-8024-47E4-8362-64EC356057A9}">
      <dsp:nvSpPr>
        <dsp:cNvPr id="0" name=""/>
        <dsp:cNvSpPr/>
      </dsp:nvSpPr>
      <dsp:spPr>
        <a:xfrm>
          <a:off x="1739145" y="3029244"/>
          <a:ext cx="1297126" cy="8236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Segoe"/>
              <a:ea typeface="ヒラギノ角ゴ Pro W3"/>
            </a:rPr>
            <a:t>Course 1 Faculty </a:t>
          </a:r>
          <a:endParaRPr lang="en-US" sz="2000" kern="1200"/>
        </a:p>
      </dsp:txBody>
      <dsp:txXfrm>
        <a:off x="1763270" y="3053369"/>
        <a:ext cx="1248876" cy="775425"/>
      </dsp:txXfrm>
    </dsp:sp>
    <dsp:sp modelId="{63DE653C-9AFF-44E1-B535-6932E33032D1}">
      <dsp:nvSpPr>
        <dsp:cNvPr id="0" name=""/>
        <dsp:cNvSpPr/>
      </dsp:nvSpPr>
      <dsp:spPr>
        <a:xfrm>
          <a:off x="3180397" y="1691402"/>
          <a:ext cx="1297126" cy="8236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49A978-70FE-41CE-88D0-DC3C4752EF41}">
      <dsp:nvSpPr>
        <dsp:cNvPr id="0" name=""/>
        <dsp:cNvSpPr/>
      </dsp:nvSpPr>
      <dsp:spPr>
        <a:xfrm>
          <a:off x="3324522" y="1828321"/>
          <a:ext cx="1297126" cy="8236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Segoe"/>
              <a:ea typeface="ヒラギノ角ゴ Pro W3"/>
            </a:rPr>
            <a:t>Course 2 Lead</a:t>
          </a:r>
          <a:endParaRPr lang="en-US" sz="2000" kern="1200"/>
        </a:p>
      </dsp:txBody>
      <dsp:txXfrm>
        <a:off x="3348647" y="1852446"/>
        <a:ext cx="1248876" cy="775425"/>
      </dsp:txXfrm>
    </dsp:sp>
    <dsp:sp modelId="{3B477919-8A3E-42F6-BD33-6C496AB51246}">
      <dsp:nvSpPr>
        <dsp:cNvPr id="0" name=""/>
        <dsp:cNvSpPr/>
      </dsp:nvSpPr>
      <dsp:spPr>
        <a:xfrm>
          <a:off x="3180397" y="2892325"/>
          <a:ext cx="1297126" cy="8236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A7FEC-D54F-4C6F-BFEA-20E5C65D33C6}">
      <dsp:nvSpPr>
        <dsp:cNvPr id="0" name=""/>
        <dsp:cNvSpPr/>
      </dsp:nvSpPr>
      <dsp:spPr>
        <a:xfrm>
          <a:off x="3324522" y="3029244"/>
          <a:ext cx="1297126" cy="8236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Segoe"/>
              <a:ea typeface="ヒラギノ角ゴ Pro W3"/>
            </a:rPr>
            <a:t>Course 2 Faculty </a:t>
          </a:r>
          <a:endParaRPr lang="en-US" sz="2000" kern="1200"/>
        </a:p>
      </dsp:txBody>
      <dsp:txXfrm>
        <a:off x="3348647" y="3053369"/>
        <a:ext cx="1248876" cy="775425"/>
      </dsp:txXfrm>
    </dsp:sp>
    <dsp:sp modelId="{59451E4B-2CFA-402B-8BFF-300BA7C868EB}">
      <dsp:nvSpPr>
        <dsp:cNvPr id="0" name=""/>
        <dsp:cNvSpPr/>
      </dsp:nvSpPr>
      <dsp:spPr>
        <a:xfrm>
          <a:off x="5558462" y="1691402"/>
          <a:ext cx="1297126" cy="8236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2CAB16-2177-433A-981B-F213333B750B}">
      <dsp:nvSpPr>
        <dsp:cNvPr id="0" name=""/>
        <dsp:cNvSpPr/>
      </dsp:nvSpPr>
      <dsp:spPr>
        <a:xfrm>
          <a:off x="5702587" y="1828321"/>
          <a:ext cx="1297126" cy="8236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Segoe"/>
              <a:ea typeface="ヒラギノ角ゴ Pro W3"/>
            </a:rPr>
            <a:t>Course 3 Lead</a:t>
          </a:r>
        </a:p>
      </dsp:txBody>
      <dsp:txXfrm>
        <a:off x="5726712" y="1852446"/>
        <a:ext cx="1248876" cy="775425"/>
      </dsp:txXfrm>
    </dsp:sp>
    <dsp:sp modelId="{888A29A1-3E93-44E9-91AD-E5BFCE86959C}">
      <dsp:nvSpPr>
        <dsp:cNvPr id="0" name=""/>
        <dsp:cNvSpPr/>
      </dsp:nvSpPr>
      <dsp:spPr>
        <a:xfrm>
          <a:off x="4765774" y="2892325"/>
          <a:ext cx="1297126" cy="8236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7F4ED2-8625-4859-838E-FE78E6539BD2}">
      <dsp:nvSpPr>
        <dsp:cNvPr id="0" name=""/>
        <dsp:cNvSpPr/>
      </dsp:nvSpPr>
      <dsp:spPr>
        <a:xfrm>
          <a:off x="4909899" y="3029244"/>
          <a:ext cx="1297126" cy="8236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Segoe"/>
              <a:ea typeface="ヒラギノ角ゴ Pro W3"/>
            </a:rPr>
            <a:t>Course 3 Faculty</a:t>
          </a:r>
        </a:p>
      </dsp:txBody>
      <dsp:txXfrm>
        <a:off x="4934024" y="3053369"/>
        <a:ext cx="1248876" cy="775425"/>
      </dsp:txXfrm>
    </dsp:sp>
    <dsp:sp modelId="{D83FB4F9-6BEC-4AC7-85B9-7EA6EBD3679F}">
      <dsp:nvSpPr>
        <dsp:cNvPr id="0" name=""/>
        <dsp:cNvSpPr/>
      </dsp:nvSpPr>
      <dsp:spPr>
        <a:xfrm>
          <a:off x="6351150" y="2892325"/>
          <a:ext cx="1297126" cy="8236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02FF30-72AA-406B-A480-D4D7A4D000AB}">
      <dsp:nvSpPr>
        <dsp:cNvPr id="0" name=""/>
        <dsp:cNvSpPr/>
      </dsp:nvSpPr>
      <dsp:spPr>
        <a:xfrm>
          <a:off x="6495276" y="3029244"/>
          <a:ext cx="1297126" cy="8236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Segoe"/>
              <a:ea typeface="ヒラギノ角ゴ Pro W3"/>
            </a:rPr>
            <a:t>Course 3 Faculty</a:t>
          </a:r>
        </a:p>
      </dsp:txBody>
      <dsp:txXfrm>
        <a:off x="6519401" y="3053369"/>
        <a:ext cx="1248876" cy="775425"/>
      </dsp:txXfrm>
    </dsp:sp>
    <dsp:sp modelId="{70268070-9F42-4C04-A8D3-EB5F4945ED9A}">
      <dsp:nvSpPr>
        <dsp:cNvPr id="0" name=""/>
        <dsp:cNvSpPr/>
      </dsp:nvSpPr>
      <dsp:spPr>
        <a:xfrm>
          <a:off x="7936527" y="1691402"/>
          <a:ext cx="1297126" cy="8236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E20CE4-0573-416F-BCD3-976272406347}">
      <dsp:nvSpPr>
        <dsp:cNvPr id="0" name=""/>
        <dsp:cNvSpPr/>
      </dsp:nvSpPr>
      <dsp:spPr>
        <a:xfrm>
          <a:off x="8080652" y="1828321"/>
          <a:ext cx="1297126" cy="8236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Segoe"/>
              <a:ea typeface="ヒラギノ角ゴ Pro W3"/>
            </a:rPr>
            <a:t>Course 4 Lead</a:t>
          </a:r>
          <a:endParaRPr lang="en-US" sz="2000" kern="1200"/>
        </a:p>
      </dsp:txBody>
      <dsp:txXfrm>
        <a:off x="8104777" y="1852446"/>
        <a:ext cx="1248876" cy="775425"/>
      </dsp:txXfrm>
    </dsp:sp>
    <dsp:sp modelId="{7F2328F6-A2B8-4300-9580-D82B134A74BD}">
      <dsp:nvSpPr>
        <dsp:cNvPr id="0" name=""/>
        <dsp:cNvSpPr/>
      </dsp:nvSpPr>
      <dsp:spPr>
        <a:xfrm>
          <a:off x="7936527" y="2892325"/>
          <a:ext cx="1297126" cy="8236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E721AD-2945-45E9-B70C-497B466F926F}">
      <dsp:nvSpPr>
        <dsp:cNvPr id="0" name=""/>
        <dsp:cNvSpPr/>
      </dsp:nvSpPr>
      <dsp:spPr>
        <a:xfrm>
          <a:off x="8080652" y="3029244"/>
          <a:ext cx="1297126" cy="8236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Segoe"/>
              <a:ea typeface="ヒラギノ角ゴ Pro W3"/>
            </a:rPr>
            <a:t>Course 4 Faculty</a:t>
          </a:r>
        </a:p>
      </dsp:txBody>
      <dsp:txXfrm>
        <a:off x="8104777" y="3053369"/>
        <a:ext cx="1248876" cy="775425"/>
      </dsp:txXfrm>
    </dsp:sp>
    <dsp:sp modelId="{109041D2-4656-4682-A280-B978227DAE4E}">
      <dsp:nvSpPr>
        <dsp:cNvPr id="0" name=""/>
        <dsp:cNvSpPr/>
      </dsp:nvSpPr>
      <dsp:spPr>
        <a:xfrm>
          <a:off x="9521904" y="1691402"/>
          <a:ext cx="1297126" cy="8236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8356BC-6101-4186-9934-FA7CBBD9365E}">
      <dsp:nvSpPr>
        <dsp:cNvPr id="0" name=""/>
        <dsp:cNvSpPr/>
      </dsp:nvSpPr>
      <dsp:spPr>
        <a:xfrm>
          <a:off x="9666029" y="1828321"/>
          <a:ext cx="1297126" cy="8236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Segoe"/>
              <a:ea typeface="ヒラギノ角ゴ Pro W3"/>
            </a:rPr>
            <a:t>Course 5 Lead</a:t>
          </a:r>
          <a:endParaRPr lang="en-US" sz="2000" kern="1200"/>
        </a:p>
      </dsp:txBody>
      <dsp:txXfrm>
        <a:off x="9690154" y="1852446"/>
        <a:ext cx="1248876" cy="775425"/>
      </dsp:txXfrm>
    </dsp:sp>
    <dsp:sp modelId="{DCC94A43-71CB-457E-BB45-869EBD923468}">
      <dsp:nvSpPr>
        <dsp:cNvPr id="0" name=""/>
        <dsp:cNvSpPr/>
      </dsp:nvSpPr>
      <dsp:spPr>
        <a:xfrm>
          <a:off x="9521904" y="2892325"/>
          <a:ext cx="1297126" cy="8236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B9EC67-DE15-41DE-A332-CAB2695257AD}">
      <dsp:nvSpPr>
        <dsp:cNvPr id="0" name=""/>
        <dsp:cNvSpPr/>
      </dsp:nvSpPr>
      <dsp:spPr>
        <a:xfrm>
          <a:off x="9666029" y="3029244"/>
          <a:ext cx="1297126" cy="8236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Segoe"/>
              <a:ea typeface="ヒラギノ角ゴ Pro W3"/>
            </a:rPr>
            <a:t>Course 5 Faculty</a:t>
          </a:r>
        </a:p>
      </dsp:txBody>
      <dsp:txXfrm>
        <a:off x="9690154" y="3053369"/>
        <a:ext cx="1248876" cy="7754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61AE9-653B-4788-8BAF-3F4BA81EAC41}">
      <dsp:nvSpPr>
        <dsp:cNvPr id="0" name=""/>
        <dsp:cNvSpPr/>
      </dsp:nvSpPr>
      <dsp:spPr>
        <a:xfrm>
          <a:off x="9437876" y="2614645"/>
          <a:ext cx="91440" cy="486635"/>
        </a:xfrm>
        <a:custGeom>
          <a:avLst/>
          <a:gdLst/>
          <a:ahLst/>
          <a:cxnLst/>
          <a:rect l="0" t="0" r="0" b="0"/>
          <a:pathLst>
            <a:path>
              <a:moveTo>
                <a:pt x="45720" y="0"/>
              </a:moveTo>
              <a:lnTo>
                <a:pt x="45720" y="4866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273458-B313-4FF1-9C11-BBCCB9AC608C}">
      <dsp:nvSpPr>
        <dsp:cNvPr id="0" name=""/>
        <dsp:cNvSpPr/>
      </dsp:nvSpPr>
      <dsp:spPr>
        <a:xfrm>
          <a:off x="5393441" y="1065499"/>
          <a:ext cx="4090154" cy="486635"/>
        </a:xfrm>
        <a:custGeom>
          <a:avLst/>
          <a:gdLst/>
          <a:ahLst/>
          <a:cxnLst/>
          <a:rect l="0" t="0" r="0" b="0"/>
          <a:pathLst>
            <a:path>
              <a:moveTo>
                <a:pt x="0" y="0"/>
              </a:moveTo>
              <a:lnTo>
                <a:pt x="0" y="331627"/>
              </a:lnTo>
              <a:lnTo>
                <a:pt x="4090154" y="331627"/>
              </a:lnTo>
              <a:lnTo>
                <a:pt x="4090154" y="4866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9C0729-1B46-40B3-9257-06A6CEB1AABC}">
      <dsp:nvSpPr>
        <dsp:cNvPr id="0" name=""/>
        <dsp:cNvSpPr/>
      </dsp:nvSpPr>
      <dsp:spPr>
        <a:xfrm>
          <a:off x="7392798" y="2614645"/>
          <a:ext cx="91440" cy="486635"/>
        </a:xfrm>
        <a:custGeom>
          <a:avLst/>
          <a:gdLst/>
          <a:ahLst/>
          <a:cxnLst/>
          <a:rect l="0" t="0" r="0" b="0"/>
          <a:pathLst>
            <a:path>
              <a:moveTo>
                <a:pt x="45720" y="0"/>
              </a:moveTo>
              <a:lnTo>
                <a:pt x="45720" y="4866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BFC4B9-EECC-4C4D-9147-1EB5F9DAFB72}">
      <dsp:nvSpPr>
        <dsp:cNvPr id="0" name=""/>
        <dsp:cNvSpPr/>
      </dsp:nvSpPr>
      <dsp:spPr>
        <a:xfrm>
          <a:off x="5393441" y="1065499"/>
          <a:ext cx="2045077" cy="486635"/>
        </a:xfrm>
        <a:custGeom>
          <a:avLst/>
          <a:gdLst/>
          <a:ahLst/>
          <a:cxnLst/>
          <a:rect l="0" t="0" r="0" b="0"/>
          <a:pathLst>
            <a:path>
              <a:moveTo>
                <a:pt x="0" y="0"/>
              </a:moveTo>
              <a:lnTo>
                <a:pt x="0" y="331627"/>
              </a:lnTo>
              <a:lnTo>
                <a:pt x="2045077" y="331627"/>
              </a:lnTo>
              <a:lnTo>
                <a:pt x="2045077" y="4866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D04137-6C8B-4CFF-AB3E-5C475740A88E}">
      <dsp:nvSpPr>
        <dsp:cNvPr id="0" name=""/>
        <dsp:cNvSpPr/>
      </dsp:nvSpPr>
      <dsp:spPr>
        <a:xfrm>
          <a:off x="5347721" y="2614645"/>
          <a:ext cx="91440" cy="486635"/>
        </a:xfrm>
        <a:custGeom>
          <a:avLst/>
          <a:gdLst/>
          <a:ahLst/>
          <a:cxnLst/>
          <a:rect l="0" t="0" r="0" b="0"/>
          <a:pathLst>
            <a:path>
              <a:moveTo>
                <a:pt x="45720" y="0"/>
              </a:moveTo>
              <a:lnTo>
                <a:pt x="45720" y="4866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A0939A-949F-4848-A99B-12045F261052}">
      <dsp:nvSpPr>
        <dsp:cNvPr id="0" name=""/>
        <dsp:cNvSpPr/>
      </dsp:nvSpPr>
      <dsp:spPr>
        <a:xfrm>
          <a:off x="5347721" y="1065499"/>
          <a:ext cx="91440" cy="486635"/>
        </a:xfrm>
        <a:custGeom>
          <a:avLst/>
          <a:gdLst/>
          <a:ahLst/>
          <a:cxnLst/>
          <a:rect l="0" t="0" r="0" b="0"/>
          <a:pathLst>
            <a:path>
              <a:moveTo>
                <a:pt x="45720" y="0"/>
              </a:moveTo>
              <a:lnTo>
                <a:pt x="45720" y="4866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FAD5F6-9EE9-4271-8398-D5E2BF060042}">
      <dsp:nvSpPr>
        <dsp:cNvPr id="0" name=""/>
        <dsp:cNvSpPr/>
      </dsp:nvSpPr>
      <dsp:spPr>
        <a:xfrm>
          <a:off x="3302644" y="2614645"/>
          <a:ext cx="91440" cy="486635"/>
        </a:xfrm>
        <a:custGeom>
          <a:avLst/>
          <a:gdLst/>
          <a:ahLst/>
          <a:cxnLst/>
          <a:rect l="0" t="0" r="0" b="0"/>
          <a:pathLst>
            <a:path>
              <a:moveTo>
                <a:pt x="45720" y="0"/>
              </a:moveTo>
              <a:lnTo>
                <a:pt x="45720" y="4866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F55F1D-107D-46DF-BB89-F4982D3030BA}">
      <dsp:nvSpPr>
        <dsp:cNvPr id="0" name=""/>
        <dsp:cNvSpPr/>
      </dsp:nvSpPr>
      <dsp:spPr>
        <a:xfrm>
          <a:off x="3348364" y="1065499"/>
          <a:ext cx="2045077" cy="486635"/>
        </a:xfrm>
        <a:custGeom>
          <a:avLst/>
          <a:gdLst/>
          <a:ahLst/>
          <a:cxnLst/>
          <a:rect l="0" t="0" r="0" b="0"/>
          <a:pathLst>
            <a:path>
              <a:moveTo>
                <a:pt x="2045077" y="0"/>
              </a:moveTo>
              <a:lnTo>
                <a:pt x="2045077" y="331627"/>
              </a:lnTo>
              <a:lnTo>
                <a:pt x="0" y="331627"/>
              </a:lnTo>
              <a:lnTo>
                <a:pt x="0" y="4866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F0C647-E7CB-493E-A292-94043DF1EEA8}">
      <dsp:nvSpPr>
        <dsp:cNvPr id="0" name=""/>
        <dsp:cNvSpPr/>
      </dsp:nvSpPr>
      <dsp:spPr>
        <a:xfrm>
          <a:off x="1257567" y="2614645"/>
          <a:ext cx="91440" cy="486635"/>
        </a:xfrm>
        <a:custGeom>
          <a:avLst/>
          <a:gdLst/>
          <a:ahLst/>
          <a:cxnLst/>
          <a:rect l="0" t="0" r="0" b="0"/>
          <a:pathLst>
            <a:path>
              <a:moveTo>
                <a:pt x="45720" y="0"/>
              </a:moveTo>
              <a:lnTo>
                <a:pt x="45720" y="4866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EFD749-86A1-41AF-914C-6A1CDDAEA512}">
      <dsp:nvSpPr>
        <dsp:cNvPr id="0" name=""/>
        <dsp:cNvSpPr/>
      </dsp:nvSpPr>
      <dsp:spPr>
        <a:xfrm>
          <a:off x="1303287" y="1065499"/>
          <a:ext cx="4090154" cy="486635"/>
        </a:xfrm>
        <a:custGeom>
          <a:avLst/>
          <a:gdLst/>
          <a:ahLst/>
          <a:cxnLst/>
          <a:rect l="0" t="0" r="0" b="0"/>
          <a:pathLst>
            <a:path>
              <a:moveTo>
                <a:pt x="4090154" y="0"/>
              </a:moveTo>
              <a:lnTo>
                <a:pt x="4090154" y="331627"/>
              </a:lnTo>
              <a:lnTo>
                <a:pt x="0" y="331627"/>
              </a:lnTo>
              <a:lnTo>
                <a:pt x="0" y="4866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962F99-0A54-4BC1-8790-E10EC39785FF}">
      <dsp:nvSpPr>
        <dsp:cNvPr id="0" name=""/>
        <dsp:cNvSpPr/>
      </dsp:nvSpPr>
      <dsp:spPr>
        <a:xfrm>
          <a:off x="4556819" y="2988"/>
          <a:ext cx="1673244" cy="10625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5370CA-A826-4190-86DD-D6185845A3A0}">
      <dsp:nvSpPr>
        <dsp:cNvPr id="0" name=""/>
        <dsp:cNvSpPr/>
      </dsp:nvSpPr>
      <dsp:spPr>
        <a:xfrm>
          <a:off x="4742735" y="179609"/>
          <a:ext cx="1673244" cy="10625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Segoe"/>
              <a:ea typeface="ヒラギノ角ゴ Pro W3"/>
            </a:rPr>
            <a:t>Cohort Lead (English Adjunct)</a:t>
          </a:r>
        </a:p>
      </dsp:txBody>
      <dsp:txXfrm>
        <a:off x="4773855" y="210729"/>
        <a:ext cx="1611004" cy="1000270"/>
      </dsp:txXfrm>
    </dsp:sp>
    <dsp:sp modelId="{C9165FBB-85C1-4CF4-B07B-C95E011B346E}">
      <dsp:nvSpPr>
        <dsp:cNvPr id="0" name=""/>
        <dsp:cNvSpPr/>
      </dsp:nvSpPr>
      <dsp:spPr>
        <a:xfrm>
          <a:off x="466665" y="1552134"/>
          <a:ext cx="1673244" cy="10625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9151B2-E1E2-4BAF-A2FF-35FEB48D96BB}">
      <dsp:nvSpPr>
        <dsp:cNvPr id="0" name=""/>
        <dsp:cNvSpPr/>
      </dsp:nvSpPr>
      <dsp:spPr>
        <a:xfrm>
          <a:off x="652581" y="1728754"/>
          <a:ext cx="1673244" cy="10625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Segoe"/>
              <a:ea typeface="ヒラギノ角ゴ Pro W3"/>
            </a:rPr>
            <a:t>Art 115 Lead (Adjunct)</a:t>
          </a:r>
          <a:endParaRPr lang="en-US" sz="1500" kern="1200"/>
        </a:p>
      </dsp:txBody>
      <dsp:txXfrm>
        <a:off x="683701" y="1759874"/>
        <a:ext cx="1611004" cy="1000270"/>
      </dsp:txXfrm>
    </dsp:sp>
    <dsp:sp modelId="{DC5D4A6B-6033-4EFF-B542-FE56BC960CDC}">
      <dsp:nvSpPr>
        <dsp:cNvPr id="0" name=""/>
        <dsp:cNvSpPr/>
      </dsp:nvSpPr>
      <dsp:spPr>
        <a:xfrm>
          <a:off x="466665" y="3101280"/>
          <a:ext cx="1673244" cy="10625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E3C03E-36D4-403C-8E94-2F085B80EBD2}">
      <dsp:nvSpPr>
        <dsp:cNvPr id="0" name=""/>
        <dsp:cNvSpPr/>
      </dsp:nvSpPr>
      <dsp:spPr>
        <a:xfrm>
          <a:off x="652581" y="3277900"/>
          <a:ext cx="1673244" cy="10625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Segoe"/>
              <a:ea typeface="ヒラギノ角ゴ Pro W3"/>
            </a:rPr>
            <a:t>4 Other ART 115 Faculty</a:t>
          </a:r>
          <a:endParaRPr lang="en-US" sz="1500" kern="1200"/>
        </a:p>
      </dsp:txBody>
      <dsp:txXfrm>
        <a:off x="683701" y="3309020"/>
        <a:ext cx="1611004" cy="1000270"/>
      </dsp:txXfrm>
    </dsp:sp>
    <dsp:sp modelId="{63DE653C-9AFF-44E1-B535-6932E33032D1}">
      <dsp:nvSpPr>
        <dsp:cNvPr id="0" name=""/>
        <dsp:cNvSpPr/>
      </dsp:nvSpPr>
      <dsp:spPr>
        <a:xfrm>
          <a:off x="2511742" y="1552134"/>
          <a:ext cx="1673244" cy="10625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49A978-70FE-41CE-88D0-DC3C4752EF41}">
      <dsp:nvSpPr>
        <dsp:cNvPr id="0" name=""/>
        <dsp:cNvSpPr/>
      </dsp:nvSpPr>
      <dsp:spPr>
        <a:xfrm>
          <a:off x="2697658" y="1728754"/>
          <a:ext cx="1673244" cy="10625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Segoe"/>
              <a:ea typeface="ヒラギノ角ゴ Pro W3"/>
            </a:rPr>
            <a:t>Chemistry 142 Lead (Full-time)</a:t>
          </a:r>
          <a:endParaRPr lang="en-US" sz="1500" kern="1200"/>
        </a:p>
      </dsp:txBody>
      <dsp:txXfrm>
        <a:off x="2728778" y="1759874"/>
        <a:ext cx="1611004" cy="1000270"/>
      </dsp:txXfrm>
    </dsp:sp>
    <dsp:sp modelId="{3B477919-8A3E-42F6-BD33-6C496AB51246}">
      <dsp:nvSpPr>
        <dsp:cNvPr id="0" name=""/>
        <dsp:cNvSpPr/>
      </dsp:nvSpPr>
      <dsp:spPr>
        <a:xfrm>
          <a:off x="2511742" y="3101280"/>
          <a:ext cx="1673244" cy="10625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A7FEC-D54F-4C6F-BFEA-20E5C65D33C6}">
      <dsp:nvSpPr>
        <dsp:cNvPr id="0" name=""/>
        <dsp:cNvSpPr/>
      </dsp:nvSpPr>
      <dsp:spPr>
        <a:xfrm>
          <a:off x="2697658" y="3277900"/>
          <a:ext cx="1673244" cy="10625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Segoe"/>
              <a:ea typeface="ヒラギノ角ゴ Pro W3"/>
            </a:rPr>
            <a:t>3 Other CHM 142 Faculty</a:t>
          </a:r>
          <a:endParaRPr lang="en-US" sz="1500" kern="1200"/>
        </a:p>
      </dsp:txBody>
      <dsp:txXfrm>
        <a:off x="2728778" y="3309020"/>
        <a:ext cx="1611004" cy="1000270"/>
      </dsp:txXfrm>
    </dsp:sp>
    <dsp:sp modelId="{59451E4B-2CFA-402B-8BFF-300BA7C868EB}">
      <dsp:nvSpPr>
        <dsp:cNvPr id="0" name=""/>
        <dsp:cNvSpPr/>
      </dsp:nvSpPr>
      <dsp:spPr>
        <a:xfrm>
          <a:off x="4556819" y="1552134"/>
          <a:ext cx="1673244" cy="10625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2CAB16-2177-433A-981B-F213333B750B}">
      <dsp:nvSpPr>
        <dsp:cNvPr id="0" name=""/>
        <dsp:cNvSpPr/>
      </dsp:nvSpPr>
      <dsp:spPr>
        <a:xfrm>
          <a:off x="4742735" y="1728754"/>
          <a:ext cx="1673244" cy="10625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Segoe"/>
              <a:ea typeface="ヒラギノ角ゴ Pro W3"/>
            </a:rPr>
            <a:t>Entrepreneurship 101 Lead (Full-time)</a:t>
          </a:r>
        </a:p>
      </dsp:txBody>
      <dsp:txXfrm>
        <a:off x="4773855" y="1759874"/>
        <a:ext cx="1611004" cy="1000270"/>
      </dsp:txXfrm>
    </dsp:sp>
    <dsp:sp modelId="{888A29A1-3E93-44E9-91AD-E5BFCE86959C}">
      <dsp:nvSpPr>
        <dsp:cNvPr id="0" name=""/>
        <dsp:cNvSpPr/>
      </dsp:nvSpPr>
      <dsp:spPr>
        <a:xfrm>
          <a:off x="4556819" y="3101280"/>
          <a:ext cx="1673244" cy="10625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7F4ED2-8625-4859-838E-FE78E6539BD2}">
      <dsp:nvSpPr>
        <dsp:cNvPr id="0" name=""/>
        <dsp:cNvSpPr/>
      </dsp:nvSpPr>
      <dsp:spPr>
        <a:xfrm>
          <a:off x="4742735" y="3277900"/>
          <a:ext cx="1673244" cy="10625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Segoe"/>
              <a:ea typeface="ヒラギノ角ゴ Pro W3"/>
            </a:rPr>
            <a:t>0 Other ENT 101 Faculty</a:t>
          </a:r>
        </a:p>
      </dsp:txBody>
      <dsp:txXfrm>
        <a:off x="4773855" y="3309020"/>
        <a:ext cx="1611004" cy="1000270"/>
      </dsp:txXfrm>
    </dsp:sp>
    <dsp:sp modelId="{70268070-9F42-4C04-A8D3-EB5F4945ED9A}">
      <dsp:nvSpPr>
        <dsp:cNvPr id="0" name=""/>
        <dsp:cNvSpPr/>
      </dsp:nvSpPr>
      <dsp:spPr>
        <a:xfrm>
          <a:off x="6601896" y="1552134"/>
          <a:ext cx="1673244" cy="10625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E20CE4-0573-416F-BCD3-976272406347}">
      <dsp:nvSpPr>
        <dsp:cNvPr id="0" name=""/>
        <dsp:cNvSpPr/>
      </dsp:nvSpPr>
      <dsp:spPr>
        <a:xfrm>
          <a:off x="6787812" y="1728754"/>
          <a:ext cx="1673244" cy="10625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Segoe"/>
              <a:ea typeface="ヒラギノ角ゴ Pro W3"/>
            </a:rPr>
            <a:t>Nursing 142 Co-leads (Full-time)</a:t>
          </a:r>
          <a:endParaRPr lang="en-US" sz="1500" kern="1200"/>
        </a:p>
      </dsp:txBody>
      <dsp:txXfrm>
        <a:off x="6818932" y="1759874"/>
        <a:ext cx="1611004" cy="1000270"/>
      </dsp:txXfrm>
    </dsp:sp>
    <dsp:sp modelId="{7F2328F6-A2B8-4300-9580-D82B134A74BD}">
      <dsp:nvSpPr>
        <dsp:cNvPr id="0" name=""/>
        <dsp:cNvSpPr/>
      </dsp:nvSpPr>
      <dsp:spPr>
        <a:xfrm>
          <a:off x="6601896" y="3101280"/>
          <a:ext cx="1673244" cy="10625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E721AD-2945-45E9-B70C-497B466F926F}">
      <dsp:nvSpPr>
        <dsp:cNvPr id="0" name=""/>
        <dsp:cNvSpPr/>
      </dsp:nvSpPr>
      <dsp:spPr>
        <a:xfrm>
          <a:off x="6787812" y="3277900"/>
          <a:ext cx="1673244" cy="10625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Segoe"/>
              <a:ea typeface="ヒラギノ角ゴ Pro W3"/>
            </a:rPr>
            <a:t>7 Other NUR 142 Faculty</a:t>
          </a:r>
        </a:p>
      </dsp:txBody>
      <dsp:txXfrm>
        <a:off x="6818932" y="3309020"/>
        <a:ext cx="1611004" cy="1000270"/>
      </dsp:txXfrm>
    </dsp:sp>
    <dsp:sp modelId="{109041D2-4656-4682-A280-B978227DAE4E}">
      <dsp:nvSpPr>
        <dsp:cNvPr id="0" name=""/>
        <dsp:cNvSpPr/>
      </dsp:nvSpPr>
      <dsp:spPr>
        <a:xfrm>
          <a:off x="8646973" y="1552134"/>
          <a:ext cx="1673244" cy="10625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8356BC-6101-4186-9934-FA7CBBD9365E}">
      <dsp:nvSpPr>
        <dsp:cNvPr id="0" name=""/>
        <dsp:cNvSpPr/>
      </dsp:nvSpPr>
      <dsp:spPr>
        <a:xfrm>
          <a:off x="8832889" y="1728754"/>
          <a:ext cx="1673244" cy="10625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Segoe"/>
              <a:ea typeface="ヒラギノ角ゴ Pro W3"/>
            </a:rPr>
            <a:t>Sociology 100 Lead (Adjunct)</a:t>
          </a:r>
          <a:endParaRPr lang="en-US" sz="1500" kern="1200"/>
        </a:p>
      </dsp:txBody>
      <dsp:txXfrm>
        <a:off x="8864009" y="1759874"/>
        <a:ext cx="1611004" cy="1000270"/>
      </dsp:txXfrm>
    </dsp:sp>
    <dsp:sp modelId="{DCC94A43-71CB-457E-BB45-869EBD923468}">
      <dsp:nvSpPr>
        <dsp:cNvPr id="0" name=""/>
        <dsp:cNvSpPr/>
      </dsp:nvSpPr>
      <dsp:spPr>
        <a:xfrm>
          <a:off x="8646973" y="3101280"/>
          <a:ext cx="1673244" cy="10625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B9EC67-DE15-41DE-A332-CAB2695257AD}">
      <dsp:nvSpPr>
        <dsp:cNvPr id="0" name=""/>
        <dsp:cNvSpPr/>
      </dsp:nvSpPr>
      <dsp:spPr>
        <a:xfrm>
          <a:off x="8832889" y="3277900"/>
          <a:ext cx="1673244" cy="10625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Segoe"/>
              <a:ea typeface="ヒラギノ角ゴ Pro W3"/>
            </a:rPr>
            <a:t>4 Other SOC 100 Faculty</a:t>
          </a:r>
        </a:p>
      </dsp:txBody>
      <dsp:txXfrm>
        <a:off x="8864009" y="3309020"/>
        <a:ext cx="1611004" cy="10002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6EBA77-88E8-4F7B-9A20-F8887D0E00FE}">
      <dsp:nvSpPr>
        <dsp:cNvPr id="0" name=""/>
        <dsp:cNvSpPr/>
      </dsp:nvSpPr>
      <dsp:spPr>
        <a:xfrm>
          <a:off x="0" y="1802"/>
          <a:ext cx="10972800" cy="9136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3C258F-D0BB-4339-90BA-811E3A626168}">
      <dsp:nvSpPr>
        <dsp:cNvPr id="0" name=""/>
        <dsp:cNvSpPr/>
      </dsp:nvSpPr>
      <dsp:spPr>
        <a:xfrm>
          <a:off x="276376" y="207371"/>
          <a:ext cx="502502" cy="5025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CFEA82-95A6-49CF-999C-7FA3B8957995}">
      <dsp:nvSpPr>
        <dsp:cNvPr id="0" name=""/>
        <dsp:cNvSpPr/>
      </dsp:nvSpPr>
      <dsp:spPr>
        <a:xfrm>
          <a:off x="1055255" y="1802"/>
          <a:ext cx="9917544" cy="913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694" tIns="96694" rIns="96694" bIns="96694" numCol="1" spcCol="1270" anchor="ctr" anchorCtr="0">
          <a:noAutofit/>
        </a:bodyPr>
        <a:lstStyle/>
        <a:p>
          <a:pPr marL="0" lvl="0" indent="0" algn="l" defTabSz="977900">
            <a:lnSpc>
              <a:spcPct val="90000"/>
            </a:lnSpc>
            <a:spcBef>
              <a:spcPct val="0"/>
            </a:spcBef>
            <a:spcAft>
              <a:spcPct val="35000"/>
            </a:spcAft>
            <a:buNone/>
          </a:pPr>
          <a:r>
            <a:rPr lang="en-US" sz="2200" kern="1200"/>
            <a:t>Identifying High Priority Courses, </a:t>
          </a:r>
          <a:r>
            <a:rPr lang="en-US" sz="2200" kern="1200">
              <a:latin typeface="Segoe"/>
              <a:ea typeface="ヒラギノ角ゴ Pro W3"/>
            </a:rPr>
            <a:t>based</a:t>
          </a:r>
          <a:r>
            <a:rPr lang="en-US" sz="2200" kern="1200"/>
            <a:t> on Equity Gaps</a:t>
          </a:r>
        </a:p>
      </dsp:txBody>
      <dsp:txXfrm>
        <a:off x="1055255" y="1802"/>
        <a:ext cx="9917544" cy="913640"/>
      </dsp:txXfrm>
    </dsp:sp>
    <dsp:sp modelId="{38C39B64-2EE7-4368-A0FC-21F8BA9388FE}">
      <dsp:nvSpPr>
        <dsp:cNvPr id="0" name=""/>
        <dsp:cNvSpPr/>
      </dsp:nvSpPr>
      <dsp:spPr>
        <a:xfrm>
          <a:off x="0" y="1143853"/>
          <a:ext cx="10972800" cy="9136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655E86-6B1C-4C2A-AC02-D67283361377}">
      <dsp:nvSpPr>
        <dsp:cNvPr id="0" name=""/>
        <dsp:cNvSpPr/>
      </dsp:nvSpPr>
      <dsp:spPr>
        <a:xfrm>
          <a:off x="276376" y="1349423"/>
          <a:ext cx="502502" cy="5025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7064C4-22CE-48E9-895F-756984F63A52}">
      <dsp:nvSpPr>
        <dsp:cNvPr id="0" name=""/>
        <dsp:cNvSpPr/>
      </dsp:nvSpPr>
      <dsp:spPr>
        <a:xfrm>
          <a:off x="1055255" y="1143853"/>
          <a:ext cx="9917544" cy="913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694" tIns="96694" rIns="96694" bIns="96694" numCol="1" spcCol="1270" anchor="ctr" anchorCtr="0">
          <a:noAutofit/>
        </a:bodyPr>
        <a:lstStyle/>
        <a:p>
          <a:pPr marL="0" lvl="0" indent="0" algn="l" defTabSz="977900">
            <a:lnSpc>
              <a:spcPct val="90000"/>
            </a:lnSpc>
            <a:spcBef>
              <a:spcPct val="0"/>
            </a:spcBef>
            <a:spcAft>
              <a:spcPct val="35000"/>
            </a:spcAft>
            <a:buNone/>
          </a:pPr>
          <a:r>
            <a:rPr lang="en-US" sz="2200" kern="1200"/>
            <a:t>Scaffolded Professional Learning on Comprehensive Topics</a:t>
          </a:r>
        </a:p>
      </dsp:txBody>
      <dsp:txXfrm>
        <a:off x="1055255" y="1143853"/>
        <a:ext cx="9917544" cy="913640"/>
      </dsp:txXfrm>
    </dsp:sp>
    <dsp:sp modelId="{0F8A0717-4347-4CA5-B1F6-12C366A3FFF1}">
      <dsp:nvSpPr>
        <dsp:cNvPr id="0" name=""/>
        <dsp:cNvSpPr/>
      </dsp:nvSpPr>
      <dsp:spPr>
        <a:xfrm>
          <a:off x="0" y="2285905"/>
          <a:ext cx="10972800" cy="9136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B8C912-0478-4CE3-A1EF-9B1D5FB34CB7}">
      <dsp:nvSpPr>
        <dsp:cNvPr id="0" name=""/>
        <dsp:cNvSpPr/>
      </dsp:nvSpPr>
      <dsp:spPr>
        <a:xfrm>
          <a:off x="276376" y="2491474"/>
          <a:ext cx="502502" cy="5025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8C89F5-4D0B-487D-AC01-C3EA3A1E7C1F}">
      <dsp:nvSpPr>
        <dsp:cNvPr id="0" name=""/>
        <dsp:cNvSpPr/>
      </dsp:nvSpPr>
      <dsp:spPr>
        <a:xfrm>
          <a:off x="1055255" y="2285905"/>
          <a:ext cx="9917544" cy="913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694" tIns="96694" rIns="96694" bIns="96694" numCol="1" spcCol="1270" anchor="ctr" anchorCtr="0">
          <a:noAutofit/>
        </a:bodyPr>
        <a:lstStyle/>
        <a:p>
          <a:pPr marL="0" lvl="0" indent="0" algn="l" defTabSz="977900">
            <a:lnSpc>
              <a:spcPct val="90000"/>
            </a:lnSpc>
            <a:spcBef>
              <a:spcPct val="0"/>
            </a:spcBef>
            <a:spcAft>
              <a:spcPct val="35000"/>
            </a:spcAft>
            <a:buNone/>
          </a:pPr>
          <a:r>
            <a:rPr lang="en-US" sz="2200" kern="1200"/>
            <a:t>Faculty Exploring Their Own Questions Through Assessment</a:t>
          </a:r>
        </a:p>
      </dsp:txBody>
      <dsp:txXfrm>
        <a:off x="1055255" y="2285905"/>
        <a:ext cx="9917544" cy="913640"/>
      </dsp:txXfrm>
    </dsp:sp>
    <dsp:sp modelId="{E5159030-502C-41D2-8A2F-E81D5F23B9CE}">
      <dsp:nvSpPr>
        <dsp:cNvPr id="0" name=""/>
        <dsp:cNvSpPr/>
      </dsp:nvSpPr>
      <dsp:spPr>
        <a:xfrm>
          <a:off x="0" y="3427956"/>
          <a:ext cx="10972800" cy="9136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B5CACE-5C3F-4933-A371-94DA44AFA842}">
      <dsp:nvSpPr>
        <dsp:cNvPr id="0" name=""/>
        <dsp:cNvSpPr/>
      </dsp:nvSpPr>
      <dsp:spPr>
        <a:xfrm>
          <a:off x="276376" y="3633525"/>
          <a:ext cx="502502" cy="5025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3FC0E1-598A-48D4-A054-E107360981E8}">
      <dsp:nvSpPr>
        <dsp:cNvPr id="0" name=""/>
        <dsp:cNvSpPr/>
      </dsp:nvSpPr>
      <dsp:spPr>
        <a:xfrm>
          <a:off x="1055255" y="3427956"/>
          <a:ext cx="9917544" cy="913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694" tIns="96694" rIns="96694" bIns="96694" numCol="1" spcCol="1270" anchor="ctr" anchorCtr="0">
          <a:noAutofit/>
        </a:bodyPr>
        <a:lstStyle/>
        <a:p>
          <a:pPr marL="0" lvl="0" indent="0" algn="l" defTabSz="977900">
            <a:lnSpc>
              <a:spcPct val="90000"/>
            </a:lnSpc>
            <a:spcBef>
              <a:spcPct val="0"/>
            </a:spcBef>
            <a:spcAft>
              <a:spcPct val="35000"/>
            </a:spcAft>
            <a:buNone/>
          </a:pPr>
          <a:r>
            <a:rPr lang="en-US" sz="2200" kern="1200"/>
            <a:t>Built-in Time and Space for Dialogue and Reflection</a:t>
          </a:r>
        </a:p>
      </dsp:txBody>
      <dsp:txXfrm>
        <a:off x="1055255" y="3427956"/>
        <a:ext cx="9917544" cy="9136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2F2C3-B67F-4D09-89C7-A8054B3F1888}">
      <dsp:nvSpPr>
        <dsp:cNvPr id="0" name=""/>
        <dsp:cNvSpPr/>
      </dsp:nvSpPr>
      <dsp:spPr>
        <a:xfrm>
          <a:off x="0" y="408183"/>
          <a:ext cx="10972800" cy="133875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1611" tIns="354076" rIns="851611"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Cohort lead role revised to scale and institutionalize new assessment process</a:t>
          </a:r>
        </a:p>
        <a:p>
          <a:pPr marL="171450" lvl="1" indent="-171450" algn="l" defTabSz="755650">
            <a:lnSpc>
              <a:spcPct val="90000"/>
            </a:lnSpc>
            <a:spcBef>
              <a:spcPct val="0"/>
            </a:spcBef>
            <a:spcAft>
              <a:spcPct val="15000"/>
            </a:spcAft>
            <a:buChar char="•"/>
          </a:pPr>
          <a:r>
            <a:rPr lang="en-US" sz="1700" kern="1200"/>
            <a:t>Serve as a resource for academic departments to foster reflection and dialogue across divisions</a:t>
          </a:r>
        </a:p>
        <a:p>
          <a:pPr marL="171450" lvl="1" indent="-171450" algn="l" defTabSz="755650">
            <a:lnSpc>
              <a:spcPct val="90000"/>
            </a:lnSpc>
            <a:spcBef>
              <a:spcPct val="0"/>
            </a:spcBef>
            <a:spcAft>
              <a:spcPct val="15000"/>
            </a:spcAft>
            <a:buChar char="•"/>
          </a:pPr>
          <a:r>
            <a:rPr lang="en-US" sz="1700" kern="1200"/>
            <a:t>Permanent role on the Student Learning Assessment Advisory Committee (SLAAC)</a:t>
          </a:r>
        </a:p>
      </dsp:txBody>
      <dsp:txXfrm>
        <a:off x="0" y="408183"/>
        <a:ext cx="10972800" cy="1338750"/>
      </dsp:txXfrm>
    </dsp:sp>
    <dsp:sp modelId="{13F4FC98-D5E7-4BDA-A1C1-26B3B720C921}">
      <dsp:nvSpPr>
        <dsp:cNvPr id="0" name=""/>
        <dsp:cNvSpPr/>
      </dsp:nvSpPr>
      <dsp:spPr>
        <a:xfrm>
          <a:off x="548640" y="157263"/>
          <a:ext cx="7680960" cy="50184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755650">
            <a:lnSpc>
              <a:spcPct val="90000"/>
            </a:lnSpc>
            <a:spcBef>
              <a:spcPct val="0"/>
            </a:spcBef>
            <a:spcAft>
              <a:spcPct val="35000"/>
            </a:spcAft>
            <a:buNone/>
          </a:pPr>
          <a:r>
            <a:rPr lang="en-US" sz="1700" kern="1200"/>
            <a:t>Faculty Assessment Liaisons</a:t>
          </a:r>
        </a:p>
      </dsp:txBody>
      <dsp:txXfrm>
        <a:off x="573138" y="181761"/>
        <a:ext cx="7631964" cy="452844"/>
      </dsp:txXfrm>
    </dsp:sp>
    <dsp:sp modelId="{CA109A29-798D-4DB4-AB69-6795FDA9583C}">
      <dsp:nvSpPr>
        <dsp:cNvPr id="0" name=""/>
        <dsp:cNvSpPr/>
      </dsp:nvSpPr>
      <dsp:spPr>
        <a:xfrm>
          <a:off x="0" y="2089653"/>
          <a:ext cx="10972800" cy="736312"/>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1611" tIns="354076" rIns="851611" bIns="120904" numCol="1" spcCol="1270" anchor="t" anchorCtr="0">
          <a:noAutofit/>
        </a:bodyPr>
        <a:lstStyle/>
        <a:p>
          <a:pPr marL="171450" lvl="1" indent="-171450" algn="l" defTabSz="755650" rtl="0">
            <a:lnSpc>
              <a:spcPct val="90000"/>
            </a:lnSpc>
            <a:spcBef>
              <a:spcPct val="0"/>
            </a:spcBef>
            <a:spcAft>
              <a:spcPct val="15000"/>
            </a:spcAft>
            <a:buChar char="•"/>
          </a:pPr>
          <a:r>
            <a:rPr lang="en-US" sz="1700" kern="1200">
              <a:latin typeface="Segoe"/>
              <a:ea typeface="ヒラギノ角ゴ Pro W3"/>
            </a:rPr>
            <a:t>Embedded, authentic assessment for general education learning outcomes</a:t>
          </a:r>
        </a:p>
      </dsp:txBody>
      <dsp:txXfrm>
        <a:off x="0" y="2089653"/>
        <a:ext cx="10972800" cy="736312"/>
      </dsp:txXfrm>
    </dsp:sp>
    <dsp:sp modelId="{DEDBAA25-7DF5-4842-AF7C-AD2B163478BE}">
      <dsp:nvSpPr>
        <dsp:cNvPr id="0" name=""/>
        <dsp:cNvSpPr/>
      </dsp:nvSpPr>
      <dsp:spPr>
        <a:xfrm>
          <a:off x="548640" y="1838733"/>
          <a:ext cx="7680960" cy="50184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755650" rtl="0">
            <a:lnSpc>
              <a:spcPct val="90000"/>
            </a:lnSpc>
            <a:spcBef>
              <a:spcPct val="0"/>
            </a:spcBef>
            <a:spcAft>
              <a:spcPct val="35000"/>
            </a:spcAft>
            <a:buNone/>
          </a:pPr>
          <a:r>
            <a:rPr lang="en-US" sz="1700" kern="1200">
              <a:latin typeface="Segoe"/>
              <a:ea typeface="ヒラギノ角ゴ Pro W3"/>
            </a:rPr>
            <a:t>Student Learning Assessment Advisory Committee</a:t>
          </a:r>
        </a:p>
      </dsp:txBody>
      <dsp:txXfrm>
        <a:off x="573138" y="1863231"/>
        <a:ext cx="7631964" cy="452844"/>
      </dsp:txXfrm>
    </dsp:sp>
    <dsp:sp modelId="{3D3D6F77-4707-4447-8B1B-EE2DC5392DC8}">
      <dsp:nvSpPr>
        <dsp:cNvPr id="0" name=""/>
        <dsp:cNvSpPr/>
      </dsp:nvSpPr>
      <dsp:spPr>
        <a:xfrm>
          <a:off x="0" y="3168686"/>
          <a:ext cx="10972800" cy="101745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1611" tIns="354076" rIns="851611" bIns="120904" numCol="1" spcCol="1270" anchor="t" anchorCtr="0">
          <a:noAutofit/>
        </a:bodyPr>
        <a:lstStyle/>
        <a:p>
          <a:pPr marL="171450" lvl="1" indent="-171450" algn="l" defTabSz="755650" rtl="0">
            <a:lnSpc>
              <a:spcPct val="90000"/>
            </a:lnSpc>
            <a:spcBef>
              <a:spcPct val="0"/>
            </a:spcBef>
            <a:spcAft>
              <a:spcPct val="15000"/>
            </a:spcAft>
            <a:buChar char="•"/>
          </a:pPr>
          <a:r>
            <a:rPr lang="en-US" sz="1700" kern="1200">
              <a:latin typeface="Segoe"/>
              <a:ea typeface="ヒラギノ角ゴ Pro W3"/>
            </a:rPr>
            <a:t>The English department established</a:t>
          </a:r>
          <a:r>
            <a:rPr lang="en-US" sz="1700" kern="1200"/>
            <a:t> their own department assessment strategy team to </a:t>
          </a:r>
          <a:r>
            <a:rPr lang="en-US" sz="1700" kern="1200">
              <a:latin typeface="Segoe"/>
              <a:ea typeface="ヒラギノ角ゴ Pro W3"/>
            </a:rPr>
            <a:t>prioritize</a:t>
          </a:r>
          <a:r>
            <a:rPr lang="en-US" sz="1700" kern="1200"/>
            <a:t> assessment and discuss opportunities to improve learning.</a:t>
          </a:r>
        </a:p>
      </dsp:txBody>
      <dsp:txXfrm>
        <a:off x="0" y="3168686"/>
        <a:ext cx="10972800" cy="1017450"/>
      </dsp:txXfrm>
    </dsp:sp>
    <dsp:sp modelId="{52E51502-3559-4AF1-B449-62AF5855F40D}">
      <dsp:nvSpPr>
        <dsp:cNvPr id="0" name=""/>
        <dsp:cNvSpPr/>
      </dsp:nvSpPr>
      <dsp:spPr>
        <a:xfrm>
          <a:off x="548640" y="2917766"/>
          <a:ext cx="7680960" cy="50184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755650">
            <a:lnSpc>
              <a:spcPct val="90000"/>
            </a:lnSpc>
            <a:spcBef>
              <a:spcPct val="0"/>
            </a:spcBef>
            <a:spcAft>
              <a:spcPct val="35000"/>
            </a:spcAft>
            <a:buNone/>
          </a:pPr>
          <a:r>
            <a:rPr lang="en-US" sz="1700" kern="1200">
              <a:latin typeface="Segoe"/>
              <a:ea typeface="ヒラギノ角ゴ Pro W3"/>
            </a:rPr>
            <a:t>Department Assessment</a:t>
          </a:r>
          <a:r>
            <a:rPr lang="en-US" sz="1700" kern="1200"/>
            <a:t> Strategy </a:t>
          </a:r>
          <a:r>
            <a:rPr lang="en-US" sz="1700" kern="1200">
              <a:latin typeface="Segoe"/>
              <a:ea typeface="ヒラギノ角ゴ Pro W3"/>
            </a:rPr>
            <a:t>Teams</a:t>
          </a:r>
          <a:r>
            <a:rPr lang="en-US" sz="1700" kern="1200"/>
            <a:t> </a:t>
          </a:r>
        </a:p>
      </dsp:txBody>
      <dsp:txXfrm>
        <a:off x="573138" y="2942264"/>
        <a:ext cx="7631964" cy="45284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850" name="Rectangle 2"/>
          <p:cNvSpPr>
            <a:spLocks noGrp="1" noChangeArrowheads="1"/>
          </p:cNvSpPr>
          <p:nvPr>
            <p:ph type="hdr" sz="quarter"/>
          </p:nvPr>
        </p:nvSpPr>
        <p:spPr bwMode="auto">
          <a:xfrm>
            <a:off x="4" y="10"/>
            <a:ext cx="185508" cy="277428"/>
          </a:xfrm>
          <a:prstGeom prst="rect">
            <a:avLst/>
          </a:prstGeom>
          <a:noFill/>
          <a:ln w="9525">
            <a:noFill/>
            <a:miter lim="800000"/>
            <a:headEnd/>
            <a:tailEnd/>
          </a:ln>
          <a:effectLst/>
        </p:spPr>
        <p:txBody>
          <a:bodyPr vert="horz" wrap="none" lIns="91696" tIns="45848" rIns="91696" bIns="45848" numCol="1" anchor="t" anchorCtr="0" compatLnSpc="1">
            <a:prstTxWarp prst="textNoShape">
              <a:avLst/>
            </a:prstTxWarp>
            <a:spAutoFit/>
          </a:bodyPr>
          <a:lstStyle>
            <a:lvl1pPr>
              <a:defRPr sz="1200" smtClean="0">
                <a:latin typeface="Arial" charset="0"/>
              </a:defRPr>
            </a:lvl1pPr>
          </a:lstStyle>
          <a:p>
            <a:pPr>
              <a:defRPr/>
            </a:pPr>
            <a:endParaRPr lang="en-US"/>
          </a:p>
        </p:txBody>
      </p:sp>
      <p:sp>
        <p:nvSpPr>
          <p:cNvPr id="206851" name="Rectangle 3"/>
          <p:cNvSpPr>
            <a:spLocks noGrp="1" noChangeArrowheads="1"/>
          </p:cNvSpPr>
          <p:nvPr>
            <p:ph type="dt" sz="quarter" idx="1"/>
          </p:nvPr>
        </p:nvSpPr>
        <p:spPr bwMode="auto">
          <a:xfrm>
            <a:off x="6824897" y="10"/>
            <a:ext cx="185508" cy="277428"/>
          </a:xfrm>
          <a:prstGeom prst="rect">
            <a:avLst/>
          </a:prstGeom>
          <a:noFill/>
          <a:ln w="9525">
            <a:noFill/>
            <a:miter lim="800000"/>
            <a:headEnd/>
            <a:tailEnd/>
          </a:ln>
          <a:effectLst/>
        </p:spPr>
        <p:txBody>
          <a:bodyPr vert="horz" wrap="none" lIns="91696" tIns="45848" rIns="91696" bIns="45848" numCol="1" anchor="t" anchorCtr="0" compatLnSpc="1">
            <a:prstTxWarp prst="textNoShape">
              <a:avLst/>
            </a:prstTxWarp>
            <a:spAutoFit/>
          </a:bodyPr>
          <a:lstStyle>
            <a:lvl1pPr algn="r">
              <a:defRPr sz="1200" smtClean="0">
                <a:latin typeface="Arial" charset="0"/>
              </a:defRPr>
            </a:lvl1pPr>
          </a:lstStyle>
          <a:p>
            <a:pPr>
              <a:defRPr/>
            </a:pPr>
            <a:endParaRPr lang="en-US"/>
          </a:p>
        </p:txBody>
      </p:sp>
      <p:sp>
        <p:nvSpPr>
          <p:cNvPr id="206852" name="Rectangle 4"/>
          <p:cNvSpPr>
            <a:spLocks noGrp="1" noChangeArrowheads="1"/>
          </p:cNvSpPr>
          <p:nvPr>
            <p:ph type="ftr" sz="quarter" idx="2"/>
          </p:nvPr>
        </p:nvSpPr>
        <p:spPr bwMode="auto">
          <a:xfrm>
            <a:off x="4" y="9018981"/>
            <a:ext cx="185508" cy="277428"/>
          </a:xfrm>
          <a:prstGeom prst="rect">
            <a:avLst/>
          </a:prstGeom>
          <a:noFill/>
          <a:ln w="9525">
            <a:noFill/>
            <a:miter lim="800000"/>
            <a:headEnd/>
            <a:tailEnd/>
          </a:ln>
          <a:effectLst/>
        </p:spPr>
        <p:txBody>
          <a:bodyPr vert="horz" wrap="none" lIns="91696" tIns="45848" rIns="91696" bIns="45848" numCol="1" anchor="b" anchorCtr="0" compatLnSpc="1">
            <a:prstTxWarp prst="textNoShape">
              <a:avLst/>
            </a:prstTxWarp>
            <a:spAutoFit/>
          </a:bodyPr>
          <a:lstStyle>
            <a:lvl1pPr>
              <a:defRPr sz="1200" smtClean="0">
                <a:latin typeface="Arial" charset="0"/>
              </a:defRPr>
            </a:lvl1pPr>
          </a:lstStyle>
          <a:p>
            <a:pPr>
              <a:defRPr/>
            </a:pPr>
            <a:endParaRPr lang="en-US"/>
          </a:p>
        </p:txBody>
      </p:sp>
      <p:sp>
        <p:nvSpPr>
          <p:cNvPr id="206853" name="Rectangle 5"/>
          <p:cNvSpPr>
            <a:spLocks noGrp="1" noChangeArrowheads="1"/>
          </p:cNvSpPr>
          <p:nvPr>
            <p:ph type="sldNum" sz="quarter" idx="3"/>
          </p:nvPr>
        </p:nvSpPr>
        <p:spPr bwMode="auto">
          <a:xfrm>
            <a:off x="6635736" y="9017989"/>
            <a:ext cx="374671" cy="278419"/>
          </a:xfrm>
          <a:prstGeom prst="rect">
            <a:avLst/>
          </a:prstGeom>
          <a:noFill/>
          <a:ln w="9525">
            <a:noFill/>
            <a:miter lim="800000"/>
            <a:headEnd/>
            <a:tailEnd/>
          </a:ln>
          <a:effectLst/>
        </p:spPr>
        <p:txBody>
          <a:bodyPr vert="horz" wrap="none" lIns="91696" tIns="45848" rIns="91696" bIns="45848" numCol="1" anchor="b" anchorCtr="0" compatLnSpc="1">
            <a:prstTxWarp prst="textNoShape">
              <a:avLst/>
            </a:prstTxWarp>
            <a:spAutoFit/>
          </a:bodyPr>
          <a:lstStyle>
            <a:lvl1pPr algn="r">
              <a:defRPr sz="1200" smtClean="0">
                <a:latin typeface="Arial" charset="0"/>
              </a:defRPr>
            </a:lvl1pPr>
          </a:lstStyle>
          <a:p>
            <a:pPr>
              <a:defRPr/>
            </a:pPr>
            <a:fld id="{D22659E4-B02F-4412-B9BD-EE291736353B}" type="slidenum">
              <a:rPr lang="en-US"/>
              <a:pPr>
                <a:defRPr/>
              </a:pPr>
              <a:t>‹#›</a:t>
            </a:fld>
            <a:endParaRPr lang="en-US"/>
          </a:p>
        </p:txBody>
      </p:sp>
    </p:spTree>
    <p:extLst>
      <p:ext uri="{BB962C8B-B14F-4D97-AF65-F5344CB8AC3E}">
        <p14:creationId xmlns:p14="http://schemas.microsoft.com/office/powerpoint/2010/main" val="655930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6" y="6"/>
            <a:ext cx="3037840" cy="464820"/>
          </a:xfrm>
          <a:prstGeom prst="rect">
            <a:avLst/>
          </a:prstGeom>
          <a:noFill/>
          <a:ln w="9525">
            <a:noFill/>
            <a:miter lim="800000"/>
            <a:headEnd/>
            <a:tailEnd/>
          </a:ln>
        </p:spPr>
        <p:txBody>
          <a:bodyPr vert="horz" wrap="square" lIns="91696" tIns="45848" rIns="91696" bIns="45848" numCol="1" anchor="t" anchorCtr="0" compatLnSpc="1">
            <a:prstTxWarp prst="textNoShape">
              <a:avLst/>
            </a:prstTxWarp>
          </a:bodyPr>
          <a:lstStyle>
            <a:lvl1pPr>
              <a:defRPr sz="1200" smtClean="0">
                <a:latin typeface="Arial" charset="0"/>
              </a:defRPr>
            </a:lvl1pPr>
          </a:lstStyle>
          <a:p>
            <a:pPr>
              <a:defRPr/>
            </a:pPr>
            <a:endParaRPr lang="en-US"/>
          </a:p>
        </p:txBody>
      </p:sp>
      <p:sp>
        <p:nvSpPr>
          <p:cNvPr id="3075" name="Rectangle 3"/>
          <p:cNvSpPr>
            <a:spLocks noGrp="1" noChangeArrowheads="1"/>
          </p:cNvSpPr>
          <p:nvPr>
            <p:ph type="dt" idx="1"/>
          </p:nvPr>
        </p:nvSpPr>
        <p:spPr bwMode="auto">
          <a:xfrm>
            <a:off x="3972568" y="6"/>
            <a:ext cx="3037840" cy="464820"/>
          </a:xfrm>
          <a:prstGeom prst="rect">
            <a:avLst/>
          </a:prstGeom>
          <a:noFill/>
          <a:ln w="9525">
            <a:noFill/>
            <a:miter lim="800000"/>
            <a:headEnd/>
            <a:tailEnd/>
          </a:ln>
        </p:spPr>
        <p:txBody>
          <a:bodyPr vert="horz" wrap="square" lIns="91696" tIns="45848" rIns="91696" bIns="45848"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4728" y="4415791"/>
            <a:ext cx="5140960" cy="4183380"/>
          </a:xfrm>
          <a:prstGeom prst="rect">
            <a:avLst/>
          </a:prstGeom>
          <a:noFill/>
          <a:ln w="9525">
            <a:noFill/>
            <a:miter lim="800000"/>
            <a:headEnd/>
            <a:tailEnd/>
          </a:ln>
        </p:spPr>
        <p:txBody>
          <a:bodyPr vert="horz" wrap="square" lIns="91696" tIns="45848" rIns="91696" bIns="4584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6" y="8831587"/>
            <a:ext cx="3037840" cy="464820"/>
          </a:xfrm>
          <a:prstGeom prst="rect">
            <a:avLst/>
          </a:prstGeom>
          <a:noFill/>
          <a:ln w="9525">
            <a:noFill/>
            <a:miter lim="800000"/>
            <a:headEnd/>
            <a:tailEnd/>
          </a:ln>
        </p:spPr>
        <p:txBody>
          <a:bodyPr vert="horz" wrap="square" lIns="91696" tIns="45848" rIns="91696" bIns="45848" numCol="1" anchor="b" anchorCtr="0" compatLnSpc="1">
            <a:prstTxWarp prst="textNoShape">
              <a:avLst/>
            </a:prstTxWarp>
          </a:bodyPr>
          <a:lstStyle>
            <a:lvl1pPr>
              <a:defRPr sz="1200" smtClean="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972568" y="8831587"/>
            <a:ext cx="3037840" cy="464820"/>
          </a:xfrm>
          <a:prstGeom prst="rect">
            <a:avLst/>
          </a:prstGeom>
          <a:noFill/>
          <a:ln w="9525">
            <a:noFill/>
            <a:miter lim="800000"/>
            <a:headEnd/>
            <a:tailEnd/>
          </a:ln>
        </p:spPr>
        <p:txBody>
          <a:bodyPr vert="horz" wrap="square" lIns="91696" tIns="45848" rIns="91696" bIns="45848" numCol="1" anchor="b" anchorCtr="0" compatLnSpc="1">
            <a:prstTxWarp prst="textNoShape">
              <a:avLst/>
            </a:prstTxWarp>
          </a:bodyPr>
          <a:lstStyle>
            <a:lvl1pPr algn="r">
              <a:defRPr sz="1200" smtClean="0">
                <a:latin typeface="Arial" charset="0"/>
              </a:defRPr>
            </a:lvl1pPr>
          </a:lstStyle>
          <a:p>
            <a:pPr>
              <a:defRPr/>
            </a:pPr>
            <a:fld id="{F0742F40-4E64-4018-8490-F7861AA3DE22}" type="slidenum">
              <a:rPr lang="en-US"/>
              <a:pPr>
                <a:defRPr/>
              </a:pPr>
              <a:t>‹#›</a:t>
            </a:fld>
            <a:endParaRPr lang="en-US"/>
          </a:p>
        </p:txBody>
      </p:sp>
    </p:spTree>
    <p:extLst>
      <p:ext uri="{BB962C8B-B14F-4D97-AF65-F5344CB8AC3E}">
        <p14:creationId xmlns:p14="http://schemas.microsoft.com/office/powerpoint/2010/main" val="5437995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2" charset="0"/>
        <a:ea typeface="ヒラギノ角ゴ Pro W3" pitchFamily="62" charset="-128"/>
        <a:cs typeface="ヒラギノ角ゴ Pro W3" pitchFamily="62" charset="-128"/>
      </a:defRPr>
    </a:lvl1pPr>
    <a:lvl2pPr marL="457200" algn="l" rtl="0" eaLnBrk="0" fontAlgn="base" hangingPunct="0">
      <a:spcBef>
        <a:spcPct val="30000"/>
      </a:spcBef>
      <a:spcAft>
        <a:spcPct val="0"/>
      </a:spcAft>
      <a:defRPr sz="1200" kern="1200">
        <a:solidFill>
          <a:schemeClr val="tx1"/>
        </a:solidFill>
        <a:latin typeface="Arial" pitchFamily="62" charset="0"/>
        <a:ea typeface="ヒラギノ角ゴ Pro W3" pitchFamily="62" charset="-128"/>
        <a:cs typeface="ヒラギノ角ゴ Pro W3" pitchFamily="62" charset="-128"/>
      </a:defRPr>
    </a:lvl2pPr>
    <a:lvl3pPr marL="914400" algn="l" rtl="0" eaLnBrk="0" fontAlgn="base" hangingPunct="0">
      <a:spcBef>
        <a:spcPct val="30000"/>
      </a:spcBef>
      <a:spcAft>
        <a:spcPct val="0"/>
      </a:spcAft>
      <a:defRPr sz="1200" kern="1200">
        <a:solidFill>
          <a:schemeClr val="tx1"/>
        </a:solidFill>
        <a:latin typeface="Arial" pitchFamily="62" charset="0"/>
        <a:ea typeface="ヒラギノ角ゴ Pro W3" pitchFamily="62" charset="-128"/>
        <a:cs typeface="ヒラギノ角ゴ Pro W3" pitchFamily="62" charset="-128"/>
      </a:defRPr>
    </a:lvl3pPr>
    <a:lvl4pPr marL="1371600" algn="l" rtl="0" eaLnBrk="0" fontAlgn="base" hangingPunct="0">
      <a:spcBef>
        <a:spcPct val="30000"/>
      </a:spcBef>
      <a:spcAft>
        <a:spcPct val="0"/>
      </a:spcAft>
      <a:defRPr sz="1200" kern="1200">
        <a:solidFill>
          <a:schemeClr val="tx1"/>
        </a:solidFill>
        <a:latin typeface="Arial" pitchFamily="62" charset="0"/>
        <a:ea typeface="ヒラギノ角ゴ Pro W3" pitchFamily="62" charset="-128"/>
        <a:cs typeface="ヒラギノ角ゴ Pro W3" pitchFamily="62" charset="-128"/>
      </a:defRPr>
    </a:lvl4pPr>
    <a:lvl5pPr marL="1828800" algn="l" rtl="0" eaLnBrk="0" fontAlgn="base" hangingPunct="0">
      <a:spcBef>
        <a:spcPct val="30000"/>
      </a:spcBef>
      <a:spcAft>
        <a:spcPct val="0"/>
      </a:spcAft>
      <a:defRPr sz="1200" kern="1200">
        <a:solidFill>
          <a:schemeClr val="tx1"/>
        </a:solidFill>
        <a:latin typeface="Arial" pitchFamily="62" charset="0"/>
        <a:ea typeface="ヒラギノ角ゴ Pro W3" pitchFamily="62" charset="-128"/>
        <a:cs typeface="ヒラギノ角ゴ Pro W3" pitchFamily="62"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ヒラギノ角ゴ Pro W3"/>
                <a:cs typeface="Calibri"/>
              </a:rPr>
              <a:t>Introductions</a:t>
            </a:r>
            <a:endParaRPr lang="en-US">
              <a:latin typeface="Calibri"/>
              <a:cs typeface="Calibri"/>
            </a:endParaRPr>
          </a:p>
        </p:txBody>
      </p:sp>
      <p:sp>
        <p:nvSpPr>
          <p:cNvPr id="4" name="Slide Number Placeholder 3"/>
          <p:cNvSpPr>
            <a:spLocks noGrp="1"/>
          </p:cNvSpPr>
          <p:nvPr>
            <p:ph type="sldNum" sz="quarter" idx="5"/>
          </p:nvPr>
        </p:nvSpPr>
        <p:spPr/>
        <p:txBody>
          <a:bodyPr/>
          <a:lstStyle/>
          <a:p>
            <a:pPr>
              <a:defRPr/>
            </a:pPr>
            <a:fld id="{F0742F40-4E64-4018-8490-F7861AA3DE22}" type="slidenum">
              <a:rPr lang="en-US"/>
              <a:pPr>
                <a:defRPr/>
              </a:pPr>
              <a:t>1</a:t>
            </a:fld>
            <a:endParaRPr lang="en-US"/>
          </a:p>
        </p:txBody>
      </p:sp>
    </p:spTree>
    <p:extLst>
      <p:ext uri="{BB962C8B-B14F-4D97-AF65-F5344CB8AC3E}">
        <p14:creationId xmlns:p14="http://schemas.microsoft.com/office/powerpoint/2010/main" val="3715615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TYLER</a:t>
            </a:r>
          </a:p>
        </p:txBody>
      </p:sp>
      <p:sp>
        <p:nvSpPr>
          <p:cNvPr id="4" name="Slide Number Placeholder 3"/>
          <p:cNvSpPr>
            <a:spLocks noGrp="1"/>
          </p:cNvSpPr>
          <p:nvPr>
            <p:ph type="sldNum" sz="quarter" idx="5"/>
          </p:nvPr>
        </p:nvSpPr>
        <p:spPr/>
        <p:txBody>
          <a:bodyPr/>
          <a:lstStyle/>
          <a:p>
            <a:pPr>
              <a:defRPr/>
            </a:pPr>
            <a:fld id="{F0742F40-4E64-4018-8490-F7861AA3DE22}" type="slidenum">
              <a:rPr lang="en-US"/>
              <a:pPr>
                <a:defRPr/>
              </a:pPr>
              <a:t>10</a:t>
            </a:fld>
            <a:endParaRPr lang="en-US"/>
          </a:p>
        </p:txBody>
      </p:sp>
    </p:spTree>
    <p:extLst>
      <p:ext uri="{BB962C8B-B14F-4D97-AF65-F5344CB8AC3E}">
        <p14:creationId xmlns:p14="http://schemas.microsoft.com/office/powerpoint/2010/main" val="1218594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ANNAMARIE</a:t>
            </a:r>
          </a:p>
        </p:txBody>
      </p:sp>
      <p:sp>
        <p:nvSpPr>
          <p:cNvPr id="4" name="Slide Number Placeholder 3"/>
          <p:cNvSpPr>
            <a:spLocks noGrp="1"/>
          </p:cNvSpPr>
          <p:nvPr>
            <p:ph type="sldNum" sz="quarter" idx="5"/>
          </p:nvPr>
        </p:nvSpPr>
        <p:spPr/>
        <p:txBody>
          <a:bodyPr/>
          <a:lstStyle/>
          <a:p>
            <a:pPr>
              <a:defRPr/>
            </a:pPr>
            <a:fld id="{F0742F40-4E64-4018-8490-F7861AA3DE22}" type="slidenum">
              <a:rPr lang="en-US"/>
              <a:pPr>
                <a:defRPr/>
              </a:pPr>
              <a:t>11</a:t>
            </a:fld>
            <a:endParaRPr lang="en-US"/>
          </a:p>
        </p:txBody>
      </p:sp>
    </p:spTree>
    <p:extLst>
      <p:ext uri="{BB962C8B-B14F-4D97-AF65-F5344CB8AC3E}">
        <p14:creationId xmlns:p14="http://schemas.microsoft.com/office/powerpoint/2010/main" val="3785126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TYLER</a:t>
            </a:r>
          </a:p>
        </p:txBody>
      </p:sp>
      <p:sp>
        <p:nvSpPr>
          <p:cNvPr id="4" name="Slide Number Placeholder 3"/>
          <p:cNvSpPr>
            <a:spLocks noGrp="1"/>
          </p:cNvSpPr>
          <p:nvPr>
            <p:ph type="sldNum" sz="quarter" idx="5"/>
          </p:nvPr>
        </p:nvSpPr>
        <p:spPr/>
        <p:txBody>
          <a:bodyPr/>
          <a:lstStyle/>
          <a:p>
            <a:pPr>
              <a:defRPr/>
            </a:pPr>
            <a:fld id="{F0742F40-4E64-4018-8490-F7861AA3DE22}" type="slidenum">
              <a:rPr lang="en-US"/>
              <a:pPr>
                <a:defRPr/>
              </a:pPr>
              <a:t>13</a:t>
            </a:fld>
            <a:endParaRPr lang="en-US"/>
          </a:p>
        </p:txBody>
      </p:sp>
    </p:spTree>
    <p:extLst>
      <p:ext uri="{BB962C8B-B14F-4D97-AF65-F5344CB8AC3E}">
        <p14:creationId xmlns:p14="http://schemas.microsoft.com/office/powerpoint/2010/main" val="705692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TYLER</a:t>
            </a:r>
          </a:p>
        </p:txBody>
      </p:sp>
      <p:sp>
        <p:nvSpPr>
          <p:cNvPr id="4" name="Slide Number Placeholder 3"/>
          <p:cNvSpPr>
            <a:spLocks noGrp="1"/>
          </p:cNvSpPr>
          <p:nvPr>
            <p:ph type="sldNum" sz="quarter" idx="5"/>
          </p:nvPr>
        </p:nvSpPr>
        <p:spPr/>
        <p:txBody>
          <a:bodyPr/>
          <a:lstStyle/>
          <a:p>
            <a:pPr>
              <a:defRPr/>
            </a:pPr>
            <a:fld id="{F0742F40-4E64-4018-8490-F7861AA3DE22}" type="slidenum">
              <a:rPr lang="en-US"/>
              <a:pPr>
                <a:defRPr/>
              </a:pPr>
              <a:t>17</a:t>
            </a:fld>
            <a:endParaRPr lang="en-US"/>
          </a:p>
        </p:txBody>
      </p:sp>
    </p:spTree>
    <p:extLst>
      <p:ext uri="{BB962C8B-B14F-4D97-AF65-F5344CB8AC3E}">
        <p14:creationId xmlns:p14="http://schemas.microsoft.com/office/powerpoint/2010/main" val="1126204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ヒラギノ角ゴ Pro W3"/>
                <a:cs typeface="Calibri"/>
              </a:rPr>
              <a:t>TYLER</a:t>
            </a:r>
            <a:endParaRPr lang="en-US">
              <a:latin typeface="Calibri"/>
              <a:cs typeface="Calibri"/>
            </a:endParaRPr>
          </a:p>
        </p:txBody>
      </p:sp>
      <p:sp>
        <p:nvSpPr>
          <p:cNvPr id="4" name="Slide Number Placeholder 3"/>
          <p:cNvSpPr>
            <a:spLocks noGrp="1"/>
          </p:cNvSpPr>
          <p:nvPr>
            <p:ph type="sldNum" sz="quarter" idx="5"/>
          </p:nvPr>
        </p:nvSpPr>
        <p:spPr/>
        <p:txBody>
          <a:bodyPr/>
          <a:lstStyle/>
          <a:p>
            <a:pPr>
              <a:defRPr/>
            </a:pPr>
            <a:fld id="{F0742F40-4E64-4018-8490-F7861AA3DE22}" type="slidenum">
              <a:rPr lang="en-US"/>
              <a:pPr>
                <a:defRPr/>
              </a:pPr>
              <a:t>19</a:t>
            </a:fld>
            <a:endParaRPr lang="en-US"/>
          </a:p>
        </p:txBody>
      </p:sp>
    </p:spTree>
    <p:extLst>
      <p:ext uri="{BB962C8B-B14F-4D97-AF65-F5344CB8AC3E}">
        <p14:creationId xmlns:p14="http://schemas.microsoft.com/office/powerpoint/2010/main" val="1819051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ANNAMARIE</a:t>
            </a:r>
          </a:p>
          <a:p>
            <a:endParaRPr lang="en-US">
              <a:cs typeface="Arial"/>
            </a:endParaRPr>
          </a:p>
          <a:p>
            <a:r>
              <a:rPr lang="en-US">
                <a:latin typeface="Arial"/>
                <a:ea typeface="ヒラギノ角ゴ Pro W3"/>
                <a:cs typeface="Arial"/>
              </a:rPr>
              <a:t>Want to use what faculty are </a:t>
            </a:r>
            <a:r>
              <a:rPr lang="en-US" err="1">
                <a:latin typeface="Arial"/>
                <a:ea typeface="ヒラギノ角ゴ Pro W3"/>
                <a:cs typeface="Arial"/>
              </a:rPr>
              <a:t>intetrested</a:t>
            </a:r>
            <a:r>
              <a:rPr lang="en-US">
                <a:latin typeface="Arial"/>
                <a:ea typeface="ヒラギノ角ゴ Pro W3"/>
                <a:cs typeface="Arial"/>
              </a:rPr>
              <a:t> but needed to redirect that energy towards learning outcomes</a:t>
            </a:r>
            <a:endParaRPr lang="en-US">
              <a:cs typeface="Arial"/>
            </a:endParaRPr>
          </a:p>
        </p:txBody>
      </p:sp>
      <p:sp>
        <p:nvSpPr>
          <p:cNvPr id="4" name="Slide Number Placeholder 3"/>
          <p:cNvSpPr>
            <a:spLocks noGrp="1"/>
          </p:cNvSpPr>
          <p:nvPr>
            <p:ph type="sldNum" sz="quarter" idx="5"/>
          </p:nvPr>
        </p:nvSpPr>
        <p:spPr/>
        <p:txBody>
          <a:bodyPr/>
          <a:lstStyle/>
          <a:p>
            <a:pPr>
              <a:defRPr/>
            </a:pPr>
            <a:fld id="{F0742F40-4E64-4018-8490-F7861AA3DE22}" type="slidenum">
              <a:rPr lang="en-US"/>
              <a:pPr>
                <a:defRPr/>
              </a:pPr>
              <a:t>20</a:t>
            </a:fld>
            <a:endParaRPr lang="en-US"/>
          </a:p>
        </p:txBody>
      </p:sp>
    </p:spTree>
    <p:extLst>
      <p:ext uri="{BB962C8B-B14F-4D97-AF65-F5344CB8AC3E}">
        <p14:creationId xmlns:p14="http://schemas.microsoft.com/office/powerpoint/2010/main" val="2975375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ANNAMARIE</a:t>
            </a:r>
          </a:p>
        </p:txBody>
      </p:sp>
      <p:sp>
        <p:nvSpPr>
          <p:cNvPr id="4" name="Slide Number Placeholder 3"/>
          <p:cNvSpPr>
            <a:spLocks noGrp="1"/>
          </p:cNvSpPr>
          <p:nvPr>
            <p:ph type="sldNum" sz="quarter" idx="5"/>
          </p:nvPr>
        </p:nvSpPr>
        <p:spPr/>
        <p:txBody>
          <a:bodyPr/>
          <a:lstStyle/>
          <a:p>
            <a:pPr>
              <a:defRPr/>
            </a:pPr>
            <a:fld id="{F0742F40-4E64-4018-8490-F7861AA3DE22}" type="slidenum">
              <a:rPr lang="en-US"/>
              <a:pPr>
                <a:defRPr/>
              </a:pPr>
              <a:t>21</a:t>
            </a:fld>
            <a:endParaRPr lang="en-US"/>
          </a:p>
        </p:txBody>
      </p:sp>
    </p:spTree>
    <p:extLst>
      <p:ext uri="{BB962C8B-B14F-4D97-AF65-F5344CB8AC3E}">
        <p14:creationId xmlns:p14="http://schemas.microsoft.com/office/powerpoint/2010/main" val="2680886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ANNAMARIE</a:t>
            </a:r>
          </a:p>
          <a:p>
            <a:endParaRPr lang="en-US">
              <a:cs typeface="Arial"/>
            </a:endParaRPr>
          </a:p>
          <a:p>
            <a:r>
              <a:rPr lang="en-US">
                <a:latin typeface="Arial"/>
                <a:ea typeface="ヒラギノ角ゴ Pro W3"/>
                <a:cs typeface="Arial"/>
              </a:rPr>
              <a:t>Fix font colors to be consistent</a:t>
            </a:r>
            <a:endParaRPr lang="en-US">
              <a:cs typeface="Arial"/>
            </a:endParaRPr>
          </a:p>
        </p:txBody>
      </p:sp>
      <p:sp>
        <p:nvSpPr>
          <p:cNvPr id="4" name="Slide Number Placeholder 3"/>
          <p:cNvSpPr>
            <a:spLocks noGrp="1"/>
          </p:cNvSpPr>
          <p:nvPr>
            <p:ph type="sldNum" sz="quarter" idx="5"/>
          </p:nvPr>
        </p:nvSpPr>
        <p:spPr/>
        <p:txBody>
          <a:bodyPr/>
          <a:lstStyle/>
          <a:p>
            <a:pPr>
              <a:defRPr/>
            </a:pPr>
            <a:fld id="{F0742F40-4E64-4018-8490-F7861AA3DE22}" type="slidenum">
              <a:rPr lang="en-US"/>
              <a:pPr>
                <a:defRPr/>
              </a:pPr>
              <a:t>22</a:t>
            </a:fld>
            <a:endParaRPr lang="en-US"/>
          </a:p>
        </p:txBody>
      </p:sp>
    </p:spTree>
    <p:extLst>
      <p:ext uri="{BB962C8B-B14F-4D97-AF65-F5344CB8AC3E}">
        <p14:creationId xmlns:p14="http://schemas.microsoft.com/office/powerpoint/2010/main" val="1433989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ANNAMARIE</a:t>
            </a:r>
          </a:p>
        </p:txBody>
      </p:sp>
      <p:sp>
        <p:nvSpPr>
          <p:cNvPr id="4" name="Slide Number Placeholder 3"/>
          <p:cNvSpPr>
            <a:spLocks noGrp="1"/>
          </p:cNvSpPr>
          <p:nvPr>
            <p:ph type="sldNum" sz="quarter" idx="5"/>
          </p:nvPr>
        </p:nvSpPr>
        <p:spPr/>
        <p:txBody>
          <a:bodyPr/>
          <a:lstStyle/>
          <a:p>
            <a:pPr>
              <a:defRPr/>
            </a:pPr>
            <a:fld id="{F0742F40-4E64-4018-8490-F7861AA3DE22}" type="slidenum">
              <a:rPr lang="en-US"/>
              <a:pPr>
                <a:defRPr/>
              </a:pPr>
              <a:t>23</a:t>
            </a:fld>
            <a:endParaRPr lang="en-US"/>
          </a:p>
        </p:txBody>
      </p:sp>
    </p:spTree>
    <p:extLst>
      <p:ext uri="{BB962C8B-B14F-4D97-AF65-F5344CB8AC3E}">
        <p14:creationId xmlns:p14="http://schemas.microsoft.com/office/powerpoint/2010/main" val="467078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ANNAMARIE</a:t>
            </a:r>
          </a:p>
        </p:txBody>
      </p:sp>
      <p:sp>
        <p:nvSpPr>
          <p:cNvPr id="4" name="Slide Number Placeholder 3"/>
          <p:cNvSpPr>
            <a:spLocks noGrp="1"/>
          </p:cNvSpPr>
          <p:nvPr>
            <p:ph type="sldNum" sz="quarter" idx="5"/>
          </p:nvPr>
        </p:nvSpPr>
        <p:spPr/>
        <p:txBody>
          <a:bodyPr/>
          <a:lstStyle/>
          <a:p>
            <a:pPr>
              <a:defRPr/>
            </a:pPr>
            <a:fld id="{F0742F40-4E64-4018-8490-F7861AA3DE22}" type="slidenum">
              <a:rPr lang="en-US"/>
              <a:pPr>
                <a:defRPr/>
              </a:pPr>
              <a:t>25</a:t>
            </a:fld>
            <a:endParaRPr lang="en-US"/>
          </a:p>
        </p:txBody>
      </p:sp>
    </p:spTree>
    <p:extLst>
      <p:ext uri="{BB962C8B-B14F-4D97-AF65-F5344CB8AC3E}">
        <p14:creationId xmlns:p14="http://schemas.microsoft.com/office/powerpoint/2010/main" val="1953694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1650" y="741363"/>
            <a:ext cx="6600825" cy="3713162"/>
          </a:xfrm>
        </p:spPr>
      </p:sp>
      <p:sp>
        <p:nvSpPr>
          <p:cNvPr id="3" name="Notes Placeholder 2"/>
          <p:cNvSpPr>
            <a:spLocks noGrp="1"/>
          </p:cNvSpPr>
          <p:nvPr>
            <p:ph type="body" idx="1"/>
          </p:nvPr>
        </p:nvSpPr>
        <p:spPr/>
        <p:txBody>
          <a:bodyPr/>
          <a:lstStyle/>
          <a:p>
            <a:r>
              <a:rPr lang="en-US">
                <a:latin typeface="Arial"/>
                <a:ea typeface="ヒラギノ角ゴ Pro W3"/>
                <a:cs typeface="Arial"/>
              </a:rPr>
              <a:t>Annamarie</a:t>
            </a:r>
            <a:endParaRPr lang="en-US">
              <a:cs typeface="Arial"/>
            </a:endParaRPr>
          </a:p>
          <a:p>
            <a:endParaRPr lang="en-US">
              <a:cs typeface="Arial"/>
            </a:endParaRPr>
          </a:p>
          <a:p>
            <a:r>
              <a:rPr lang="en-US">
                <a:latin typeface="Arial"/>
                <a:ea typeface="ヒラギノ角ゴ Pro W3"/>
                <a:cs typeface="Arial"/>
              </a:rPr>
              <a:t>45 minutes west of Chicago</a:t>
            </a:r>
          </a:p>
          <a:p>
            <a:r>
              <a:rPr lang="en-US">
                <a:latin typeface="Arial"/>
                <a:ea typeface="ヒラギノ角ゴ Pro W3"/>
                <a:cs typeface="Arial"/>
              </a:rPr>
              <a:t>HIS</a:t>
            </a:r>
            <a:endParaRPr lang="en-US">
              <a:cs typeface="Arial"/>
            </a:endParaRPr>
          </a:p>
          <a:p>
            <a:r>
              <a:rPr lang="en-US">
                <a:cs typeface="Arial"/>
              </a:rPr>
              <a:t>...</a:t>
            </a:r>
          </a:p>
        </p:txBody>
      </p:sp>
      <p:sp>
        <p:nvSpPr>
          <p:cNvPr id="4" name="Slide Number Placeholder 3"/>
          <p:cNvSpPr>
            <a:spLocks noGrp="1"/>
          </p:cNvSpPr>
          <p:nvPr>
            <p:ph type="sldNum" sz="quarter" idx="10"/>
          </p:nvPr>
        </p:nvSpPr>
        <p:spPr/>
        <p:txBody>
          <a:bodyPr/>
          <a:lstStyle/>
          <a:p>
            <a:pPr>
              <a:defRPr/>
            </a:pPr>
            <a:fld id="{F0742F40-4E64-4018-8490-F7861AA3DE22}" type="slidenum">
              <a:rPr lang="en-US" smtClean="0"/>
              <a:pPr>
                <a:defRPr/>
              </a:pPr>
              <a:t>2</a:t>
            </a:fld>
            <a:endParaRPr lang="en-US"/>
          </a:p>
        </p:txBody>
      </p:sp>
    </p:spTree>
    <p:extLst>
      <p:ext uri="{BB962C8B-B14F-4D97-AF65-F5344CB8AC3E}">
        <p14:creationId xmlns:p14="http://schemas.microsoft.com/office/powerpoint/2010/main" val="3902558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ANNAMARIE</a:t>
            </a:r>
          </a:p>
        </p:txBody>
      </p:sp>
      <p:sp>
        <p:nvSpPr>
          <p:cNvPr id="4" name="Slide Number Placeholder 3"/>
          <p:cNvSpPr>
            <a:spLocks noGrp="1"/>
          </p:cNvSpPr>
          <p:nvPr>
            <p:ph type="sldNum" sz="quarter" idx="5"/>
          </p:nvPr>
        </p:nvSpPr>
        <p:spPr/>
        <p:txBody>
          <a:bodyPr/>
          <a:lstStyle/>
          <a:p>
            <a:pPr>
              <a:defRPr/>
            </a:pPr>
            <a:fld id="{F0742F40-4E64-4018-8490-F7861AA3DE22}" type="slidenum">
              <a:rPr lang="en-US"/>
              <a:pPr>
                <a:defRPr/>
              </a:pPr>
              <a:t>26</a:t>
            </a:fld>
            <a:endParaRPr lang="en-US"/>
          </a:p>
        </p:txBody>
      </p:sp>
    </p:spTree>
    <p:extLst>
      <p:ext uri="{BB962C8B-B14F-4D97-AF65-F5344CB8AC3E}">
        <p14:creationId xmlns:p14="http://schemas.microsoft.com/office/powerpoint/2010/main" val="2028136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ANNAMARIE</a:t>
            </a:r>
          </a:p>
        </p:txBody>
      </p:sp>
      <p:sp>
        <p:nvSpPr>
          <p:cNvPr id="4" name="Slide Number Placeholder 3"/>
          <p:cNvSpPr>
            <a:spLocks noGrp="1"/>
          </p:cNvSpPr>
          <p:nvPr>
            <p:ph type="sldNum" sz="quarter" idx="5"/>
          </p:nvPr>
        </p:nvSpPr>
        <p:spPr/>
        <p:txBody>
          <a:bodyPr/>
          <a:lstStyle/>
          <a:p>
            <a:pPr>
              <a:defRPr/>
            </a:pPr>
            <a:fld id="{F0742F40-4E64-4018-8490-F7861AA3DE22}" type="slidenum">
              <a:rPr lang="en-US"/>
              <a:pPr>
                <a:defRPr/>
              </a:pPr>
              <a:t>27</a:t>
            </a:fld>
            <a:endParaRPr lang="en-US"/>
          </a:p>
        </p:txBody>
      </p:sp>
    </p:spTree>
    <p:extLst>
      <p:ext uri="{BB962C8B-B14F-4D97-AF65-F5344CB8AC3E}">
        <p14:creationId xmlns:p14="http://schemas.microsoft.com/office/powerpoint/2010/main" val="1490171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ヒラギノ角ゴ Pro W3"/>
                <a:cs typeface="Calibri"/>
              </a:rPr>
              <a:t>Tyler</a:t>
            </a:r>
          </a:p>
          <a:p>
            <a:endParaRPr lang="en-US">
              <a:latin typeface="Calibri"/>
              <a:cs typeface="Calibri"/>
            </a:endParaRPr>
          </a:p>
        </p:txBody>
      </p:sp>
      <p:sp>
        <p:nvSpPr>
          <p:cNvPr id="4" name="Slide Number Placeholder 3"/>
          <p:cNvSpPr>
            <a:spLocks noGrp="1"/>
          </p:cNvSpPr>
          <p:nvPr>
            <p:ph type="sldNum" sz="quarter" idx="5"/>
          </p:nvPr>
        </p:nvSpPr>
        <p:spPr/>
        <p:txBody>
          <a:bodyPr/>
          <a:lstStyle/>
          <a:p>
            <a:pPr>
              <a:defRPr/>
            </a:pPr>
            <a:fld id="{F0742F40-4E64-4018-8490-F7861AA3DE22}" type="slidenum">
              <a:rPr lang="en-US"/>
              <a:pPr>
                <a:defRPr/>
              </a:pPr>
              <a:t>28</a:t>
            </a:fld>
            <a:endParaRPr lang="en-US"/>
          </a:p>
        </p:txBody>
      </p:sp>
    </p:spTree>
    <p:extLst>
      <p:ext uri="{BB962C8B-B14F-4D97-AF65-F5344CB8AC3E}">
        <p14:creationId xmlns:p14="http://schemas.microsoft.com/office/powerpoint/2010/main" val="1067371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ea typeface="ヒラギノ角ゴ Pro W3"/>
                <a:cs typeface="Arial"/>
              </a:rPr>
              <a:t>Annamarie</a:t>
            </a:r>
            <a:endParaRPr lang="en-US"/>
          </a:p>
          <a:p>
            <a:endParaRPr lang="en-US">
              <a:latin typeface="Arial"/>
              <a:ea typeface="ヒラギノ角ゴ Pro W3"/>
              <a:cs typeface="Arial"/>
            </a:endParaRPr>
          </a:p>
          <a:p>
            <a:r>
              <a:rPr lang="en-US">
                <a:latin typeface="Arial"/>
                <a:ea typeface="ヒラギノ角ゴ Pro W3"/>
                <a:cs typeface="Arial"/>
              </a:rPr>
              <a:t>Transform the culture of our organization to the point where the assessment initiative is no longer an initiative, but the way we approach assessment.</a:t>
            </a:r>
            <a:endParaRPr lang="en-US">
              <a:cs typeface="Arial"/>
            </a:endParaRPr>
          </a:p>
        </p:txBody>
      </p:sp>
      <p:sp>
        <p:nvSpPr>
          <p:cNvPr id="4" name="Slide Number Placeholder 3"/>
          <p:cNvSpPr>
            <a:spLocks noGrp="1"/>
          </p:cNvSpPr>
          <p:nvPr>
            <p:ph type="sldNum" sz="quarter" idx="5"/>
          </p:nvPr>
        </p:nvSpPr>
        <p:spPr/>
        <p:txBody>
          <a:bodyPr/>
          <a:lstStyle/>
          <a:p>
            <a:pPr>
              <a:defRPr/>
            </a:pPr>
            <a:fld id="{F0742F40-4E64-4018-8490-F7861AA3DE22}" type="slidenum">
              <a:rPr lang="en-US"/>
              <a:pPr>
                <a:defRPr/>
              </a:pPr>
              <a:t>29</a:t>
            </a:fld>
            <a:endParaRPr lang="en-US"/>
          </a:p>
        </p:txBody>
      </p:sp>
    </p:spTree>
    <p:extLst>
      <p:ext uri="{BB962C8B-B14F-4D97-AF65-F5344CB8AC3E}">
        <p14:creationId xmlns:p14="http://schemas.microsoft.com/office/powerpoint/2010/main" val="4141790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ヒラギノ角ゴ Pro W3"/>
                <a:cs typeface="Calibri"/>
              </a:rPr>
              <a:t>ANNAMARIE</a:t>
            </a:r>
          </a:p>
          <a:p>
            <a:endParaRPr lang="en-US">
              <a:latin typeface="Calibri"/>
              <a:cs typeface="Calibri"/>
            </a:endParaRPr>
          </a:p>
          <a:p>
            <a:r>
              <a:rPr lang="en-US" dirty="0">
                <a:latin typeface="Calibri"/>
                <a:ea typeface="ヒラギノ角ゴ Pro W3"/>
                <a:cs typeface="Calibri"/>
              </a:rPr>
              <a:t>Institutional culture</a:t>
            </a:r>
          </a:p>
          <a:p>
            <a:r>
              <a:rPr lang="en-US" dirty="0">
                <a:latin typeface="Calibri"/>
                <a:ea typeface="ヒラギノ角ゴ Pro W3"/>
                <a:cs typeface="Calibri"/>
              </a:rPr>
              <a:t>Assessment culture</a:t>
            </a:r>
          </a:p>
          <a:p>
            <a:r>
              <a:rPr lang="en-US" dirty="0">
                <a:latin typeface="Calibri"/>
                <a:ea typeface="ヒラギノ角ゴ Pro W3"/>
                <a:cs typeface="Calibri"/>
              </a:rPr>
              <a:t>Department cultures</a:t>
            </a:r>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F0742F40-4E64-4018-8490-F7861AA3DE22}" type="slidenum">
              <a:rPr lang="en-US"/>
              <a:pPr>
                <a:defRPr/>
              </a:pPr>
              <a:t>3</a:t>
            </a:fld>
            <a:endParaRPr lang="en-US"/>
          </a:p>
        </p:txBody>
      </p:sp>
    </p:spTree>
    <p:extLst>
      <p:ext uri="{BB962C8B-B14F-4D97-AF65-F5344CB8AC3E}">
        <p14:creationId xmlns:p14="http://schemas.microsoft.com/office/powerpoint/2010/main" val="942107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ANNAMARIE</a:t>
            </a:r>
          </a:p>
          <a:p>
            <a:r>
              <a:rPr lang="en-US">
                <a:latin typeface="Arial"/>
                <a:ea typeface="ヒラギノ角ゴ Pro W3"/>
                <a:cs typeface="Arial"/>
              </a:rPr>
              <a:t>Served as a catalyst for change</a:t>
            </a:r>
            <a:endParaRPr lang="en-US">
              <a:cs typeface="Arial"/>
            </a:endParaRPr>
          </a:p>
        </p:txBody>
      </p:sp>
      <p:sp>
        <p:nvSpPr>
          <p:cNvPr id="4" name="Slide Number Placeholder 3"/>
          <p:cNvSpPr>
            <a:spLocks noGrp="1"/>
          </p:cNvSpPr>
          <p:nvPr>
            <p:ph type="sldNum" sz="quarter" idx="5"/>
          </p:nvPr>
        </p:nvSpPr>
        <p:spPr/>
        <p:txBody>
          <a:bodyPr/>
          <a:lstStyle/>
          <a:p>
            <a:pPr>
              <a:defRPr/>
            </a:pPr>
            <a:fld id="{F0742F40-4E64-4018-8490-F7861AA3DE22}" type="slidenum">
              <a:rPr lang="en-US"/>
              <a:pPr>
                <a:defRPr/>
              </a:pPr>
              <a:t>4</a:t>
            </a:fld>
            <a:endParaRPr lang="en-US"/>
          </a:p>
        </p:txBody>
      </p:sp>
    </p:spTree>
    <p:extLst>
      <p:ext uri="{BB962C8B-B14F-4D97-AF65-F5344CB8AC3E}">
        <p14:creationId xmlns:p14="http://schemas.microsoft.com/office/powerpoint/2010/main" val="2742759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ANNAMARIE</a:t>
            </a:r>
          </a:p>
        </p:txBody>
      </p:sp>
      <p:sp>
        <p:nvSpPr>
          <p:cNvPr id="4" name="Slide Number Placeholder 3"/>
          <p:cNvSpPr>
            <a:spLocks noGrp="1"/>
          </p:cNvSpPr>
          <p:nvPr>
            <p:ph type="sldNum" sz="quarter" idx="5"/>
          </p:nvPr>
        </p:nvSpPr>
        <p:spPr/>
        <p:txBody>
          <a:bodyPr/>
          <a:lstStyle/>
          <a:p>
            <a:pPr>
              <a:defRPr/>
            </a:pPr>
            <a:fld id="{F0742F40-4E64-4018-8490-F7861AA3DE22}" type="slidenum">
              <a:rPr lang="en-US"/>
              <a:pPr>
                <a:defRPr/>
              </a:pPr>
              <a:t>5</a:t>
            </a:fld>
            <a:endParaRPr lang="en-US"/>
          </a:p>
        </p:txBody>
      </p:sp>
    </p:spTree>
    <p:extLst>
      <p:ext uri="{BB962C8B-B14F-4D97-AF65-F5344CB8AC3E}">
        <p14:creationId xmlns:p14="http://schemas.microsoft.com/office/powerpoint/2010/main" val="2722084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ANNAMARIE</a:t>
            </a:r>
          </a:p>
        </p:txBody>
      </p:sp>
      <p:sp>
        <p:nvSpPr>
          <p:cNvPr id="4" name="Slide Number Placeholder 3"/>
          <p:cNvSpPr>
            <a:spLocks noGrp="1"/>
          </p:cNvSpPr>
          <p:nvPr>
            <p:ph type="sldNum" sz="quarter" idx="5"/>
          </p:nvPr>
        </p:nvSpPr>
        <p:spPr/>
        <p:txBody>
          <a:bodyPr/>
          <a:lstStyle/>
          <a:p>
            <a:pPr>
              <a:defRPr/>
            </a:pPr>
            <a:fld id="{F0742F40-4E64-4018-8490-F7861AA3DE22}" type="slidenum">
              <a:rPr lang="en-US"/>
              <a:pPr>
                <a:defRPr/>
              </a:pPr>
              <a:t>6</a:t>
            </a:fld>
            <a:endParaRPr lang="en-US"/>
          </a:p>
        </p:txBody>
      </p:sp>
    </p:spTree>
    <p:extLst>
      <p:ext uri="{BB962C8B-B14F-4D97-AF65-F5344CB8AC3E}">
        <p14:creationId xmlns:p14="http://schemas.microsoft.com/office/powerpoint/2010/main" val="2196300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ANNAMARIE</a:t>
            </a:r>
          </a:p>
        </p:txBody>
      </p:sp>
      <p:sp>
        <p:nvSpPr>
          <p:cNvPr id="4" name="Slide Number Placeholder 3"/>
          <p:cNvSpPr>
            <a:spLocks noGrp="1"/>
          </p:cNvSpPr>
          <p:nvPr>
            <p:ph type="sldNum" sz="quarter" idx="5"/>
          </p:nvPr>
        </p:nvSpPr>
        <p:spPr/>
        <p:txBody>
          <a:bodyPr/>
          <a:lstStyle/>
          <a:p>
            <a:pPr>
              <a:defRPr/>
            </a:pPr>
            <a:fld id="{F0742F40-4E64-4018-8490-F7861AA3DE22}" type="slidenum">
              <a:rPr lang="en-US"/>
              <a:pPr>
                <a:defRPr/>
              </a:pPr>
              <a:t>7</a:t>
            </a:fld>
            <a:endParaRPr lang="en-US"/>
          </a:p>
        </p:txBody>
      </p:sp>
    </p:spTree>
    <p:extLst>
      <p:ext uri="{BB962C8B-B14F-4D97-AF65-F5344CB8AC3E}">
        <p14:creationId xmlns:p14="http://schemas.microsoft.com/office/powerpoint/2010/main" val="2672766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TYLER</a:t>
            </a:r>
          </a:p>
          <a:p>
            <a:endParaRPr lang="en-US">
              <a:cs typeface="Arial"/>
            </a:endParaRPr>
          </a:p>
          <a:p>
            <a:r>
              <a:rPr lang="en-US">
                <a:latin typeface="Arial"/>
                <a:ea typeface="ヒラギノ角ゴ Pro W3"/>
                <a:cs typeface="Arial"/>
              </a:rPr>
              <a:t>Definitions of role</a:t>
            </a:r>
          </a:p>
          <a:p>
            <a:r>
              <a:rPr lang="en-US">
                <a:latin typeface="Arial"/>
                <a:ea typeface="ヒラギノ角ゴ Pro W3"/>
                <a:cs typeface="Arial"/>
              </a:rPr>
              <a:t>Criteria for leads</a:t>
            </a:r>
          </a:p>
          <a:p>
            <a:r>
              <a:rPr lang="en-US">
                <a:latin typeface="Arial"/>
                <a:ea typeface="ヒラギノ角ゴ Pro W3"/>
                <a:cs typeface="Arial"/>
              </a:rPr>
              <a:t>Leads are a compensated role</a:t>
            </a:r>
            <a:endParaRPr lang="en-US">
              <a:cs typeface="Arial"/>
            </a:endParaRPr>
          </a:p>
        </p:txBody>
      </p:sp>
      <p:sp>
        <p:nvSpPr>
          <p:cNvPr id="4" name="Slide Number Placeholder 3"/>
          <p:cNvSpPr>
            <a:spLocks noGrp="1"/>
          </p:cNvSpPr>
          <p:nvPr>
            <p:ph type="sldNum" sz="quarter" idx="5"/>
          </p:nvPr>
        </p:nvSpPr>
        <p:spPr/>
        <p:txBody>
          <a:bodyPr/>
          <a:lstStyle/>
          <a:p>
            <a:pPr>
              <a:defRPr/>
            </a:pPr>
            <a:fld id="{F0742F40-4E64-4018-8490-F7861AA3DE22}" type="slidenum">
              <a:rPr lang="en-US"/>
              <a:pPr>
                <a:defRPr/>
              </a:pPr>
              <a:t>8</a:t>
            </a:fld>
            <a:endParaRPr lang="en-US"/>
          </a:p>
        </p:txBody>
      </p:sp>
    </p:spTree>
    <p:extLst>
      <p:ext uri="{BB962C8B-B14F-4D97-AF65-F5344CB8AC3E}">
        <p14:creationId xmlns:p14="http://schemas.microsoft.com/office/powerpoint/2010/main" val="3873097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TYLER</a:t>
            </a:r>
          </a:p>
        </p:txBody>
      </p:sp>
      <p:sp>
        <p:nvSpPr>
          <p:cNvPr id="4" name="Slide Number Placeholder 3"/>
          <p:cNvSpPr>
            <a:spLocks noGrp="1"/>
          </p:cNvSpPr>
          <p:nvPr>
            <p:ph type="sldNum" sz="quarter" idx="5"/>
          </p:nvPr>
        </p:nvSpPr>
        <p:spPr/>
        <p:txBody>
          <a:bodyPr/>
          <a:lstStyle/>
          <a:p>
            <a:pPr>
              <a:defRPr/>
            </a:pPr>
            <a:fld id="{F0742F40-4E64-4018-8490-F7861AA3DE22}" type="slidenum">
              <a:rPr lang="en-US"/>
              <a:pPr>
                <a:defRPr/>
              </a:pPr>
              <a:t>9</a:t>
            </a:fld>
            <a:endParaRPr lang="en-US"/>
          </a:p>
        </p:txBody>
      </p:sp>
    </p:spTree>
    <p:extLst>
      <p:ext uri="{BB962C8B-B14F-4D97-AF65-F5344CB8AC3E}">
        <p14:creationId xmlns:p14="http://schemas.microsoft.com/office/powerpoint/2010/main" val="4231467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age_with da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37BCCD-EFD9-3844-AB12-6C44B265730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DD412B42-F736-4788-8BEA-24CC5B043675}"/>
              </a:ext>
            </a:extLst>
          </p:cNvPr>
          <p:cNvSpPr>
            <a:spLocks noGrp="1"/>
          </p:cNvSpPr>
          <p:nvPr>
            <p:ph type="title" hasCustomPrompt="1"/>
          </p:nvPr>
        </p:nvSpPr>
        <p:spPr>
          <a:xfrm>
            <a:off x="1295400" y="2323171"/>
            <a:ext cx="8813800" cy="2553629"/>
          </a:xfrm>
        </p:spPr>
        <p:txBody>
          <a:bodyPr/>
          <a:lstStyle>
            <a:lvl1pPr>
              <a:defRPr sz="6000">
                <a:solidFill>
                  <a:schemeClr val="tx2"/>
                </a:solidFill>
              </a:defRPr>
            </a:lvl1pPr>
          </a:lstStyle>
          <a:p>
            <a:pPr lvl="0"/>
            <a:r>
              <a:rPr lang="en-US"/>
              <a:t>Main Title style</a:t>
            </a:r>
          </a:p>
        </p:txBody>
      </p:sp>
      <p:pic>
        <p:nvPicPr>
          <p:cNvPr id="8" name="Picture 7">
            <a:extLst>
              <a:ext uri="{FF2B5EF4-FFF2-40B4-BE49-F238E27FC236}">
                <a16:creationId xmlns:a16="http://schemas.microsoft.com/office/drawing/2014/main" id="{7892384A-B893-184B-9F55-BE96D245379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28600" y="152400"/>
            <a:ext cx="3088640" cy="1447800"/>
          </a:xfrm>
          <a:prstGeom prst="rect">
            <a:avLst/>
          </a:prstGeom>
        </p:spPr>
      </p:pic>
      <p:sp>
        <p:nvSpPr>
          <p:cNvPr id="12" name="Text Placeholder 11"/>
          <p:cNvSpPr>
            <a:spLocks noGrp="1"/>
          </p:cNvSpPr>
          <p:nvPr>
            <p:ph type="body" sz="quarter" idx="12" hasCustomPrompt="1"/>
          </p:nvPr>
        </p:nvSpPr>
        <p:spPr>
          <a:xfrm>
            <a:off x="8417339" y="6324600"/>
            <a:ext cx="1143000" cy="457200"/>
          </a:xfrm>
          <a:prstGeom prst="rect">
            <a:avLst/>
          </a:prstGeom>
        </p:spPr>
        <p:txBody>
          <a:bodyPr vert="horz"/>
          <a:lstStyle>
            <a:lvl1pPr marL="0" indent="0">
              <a:buNone/>
              <a:defRPr sz="2000">
                <a:solidFill>
                  <a:srgbClr val="FFFFFF"/>
                </a:solidFill>
              </a:defRPr>
            </a:lvl1pPr>
          </a:lstStyle>
          <a:p>
            <a:pPr lvl="0"/>
            <a:r>
              <a:rPr lang="en-US"/>
              <a:t>date</a:t>
            </a:r>
          </a:p>
        </p:txBody>
      </p:sp>
    </p:spTree>
    <p:extLst>
      <p:ext uri="{BB962C8B-B14F-4D97-AF65-F5344CB8AC3E}">
        <p14:creationId xmlns:p14="http://schemas.microsoft.com/office/powerpoint/2010/main" val="1506040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een_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p:nvPr userDrawn="1"/>
        </p:nvSpPr>
        <p:spPr>
          <a:xfrm>
            <a:off x="-11317" y="0"/>
            <a:ext cx="1143000" cy="1143000"/>
          </a:xfrm>
          <a:prstGeom prst="rect">
            <a:avLst/>
          </a:prstGeom>
          <a:solidFill>
            <a:srgbClr val="009639"/>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schemeClr val="accent3"/>
              </a:solidFill>
            </a:endParaRPr>
          </a:p>
        </p:txBody>
      </p:sp>
      <p:sp>
        <p:nvSpPr>
          <p:cNvPr id="6" name="Content Placeholder 4">
            <a:extLst>
              <a:ext uri="{FF2B5EF4-FFF2-40B4-BE49-F238E27FC236}">
                <a16:creationId xmlns:a16="http://schemas.microsoft.com/office/drawing/2014/main" id="{C9ABA72D-3FC0-49BA-976D-D5220B29680B}"/>
              </a:ext>
            </a:extLst>
          </p:cNvPr>
          <p:cNvSpPr>
            <a:spLocks noGrp="1"/>
          </p:cNvSpPr>
          <p:nvPr>
            <p:ph sz="quarter" idx="11"/>
          </p:nvPr>
        </p:nvSpPr>
        <p:spPr>
          <a:xfrm>
            <a:off x="609600" y="1447800"/>
            <a:ext cx="10972800" cy="4343400"/>
          </a:xfrm>
          <a:prstGeom prst="rect">
            <a:avLst/>
          </a:prstGeom>
        </p:spPr>
        <p:txBody>
          <a:bodyPr/>
          <a:lstStyle>
            <a:lvl1pPr marL="174625" indent="-174625">
              <a:buFont typeface="Arial" panose="020B0604020202020204" pitchFamily="34" charset="0"/>
              <a:buChar char="•"/>
              <a:defRPr sz="2800" i="0">
                <a:solidFill>
                  <a:schemeClr val="tx1"/>
                </a:solidFill>
              </a:defRPr>
            </a:lvl1pPr>
            <a:lvl2pPr marL="569913" indent="-173038">
              <a:buFont typeface="Wingdings" panose="05000000000000000000" pitchFamily="2" charset="2"/>
              <a:buChar char="§"/>
              <a:defRPr sz="2400" i="0">
                <a:solidFill>
                  <a:schemeClr val="tx1"/>
                </a:solidFill>
              </a:defRPr>
            </a:lvl2pPr>
            <a:lvl3pPr marL="914400" indent="-173038">
              <a:buFont typeface="Courier New" panose="02070309020205020404" pitchFamily="49" charset="0"/>
              <a:buChar char="o"/>
              <a:defRPr sz="2000" i="0">
                <a:solidFill>
                  <a:schemeClr val="tx1"/>
                </a:solidFill>
              </a:defRPr>
            </a:lvl3pPr>
            <a:lvl4pPr marL="1258888" indent="-168275">
              <a:buFont typeface="Wingdings" panose="05000000000000000000" pitchFamily="2" charset="2"/>
              <a:buChar char="§"/>
              <a:defRPr sz="1800" i="0">
                <a:solidFill>
                  <a:schemeClr val="tx1"/>
                </a:solidFill>
              </a:defRPr>
            </a:lvl4pPr>
            <a:lvl5pPr marL="1539875" indent="-168275">
              <a:buFont typeface="Wingdings" panose="05000000000000000000" pitchFamily="2" charset="2"/>
              <a:buChar char="§"/>
              <a:defRPr sz="1600" i="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9D11872F-6D38-4E98-A5BA-FD5259226C79}"/>
              </a:ext>
            </a:extLst>
          </p:cNvPr>
          <p:cNvSpPr>
            <a:spLocks noGrp="1"/>
          </p:cNvSpPr>
          <p:nvPr>
            <p:ph type="sldNum" sz="quarter" idx="12"/>
          </p:nvPr>
        </p:nvSpPr>
        <p:spPr/>
        <p:txBody>
          <a:bodyPr/>
          <a:lstStyle/>
          <a:p>
            <a:fld id="{0818DD8E-7252-4126-9C61-A49B3B917D60}" type="slidenum">
              <a:rPr lang="en-US" smtClean="0"/>
              <a:t>‹#›</a:t>
            </a:fld>
            <a:endParaRPr lang="en-US"/>
          </a:p>
        </p:txBody>
      </p:sp>
    </p:spTree>
    <p:extLst>
      <p:ext uri="{BB962C8B-B14F-4D97-AF65-F5344CB8AC3E}">
        <p14:creationId xmlns:p14="http://schemas.microsoft.com/office/powerpoint/2010/main" val="3265379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Yellow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p:nvPr userDrawn="1"/>
        </p:nvSpPr>
        <p:spPr>
          <a:xfrm>
            <a:off x="-11317" y="0"/>
            <a:ext cx="1143000" cy="1143000"/>
          </a:xfrm>
          <a:prstGeom prst="rect">
            <a:avLst/>
          </a:prstGeom>
          <a:solidFill>
            <a:schemeClr val="accent6"/>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schemeClr val="accent3"/>
              </a:solidFill>
            </a:endParaRPr>
          </a:p>
        </p:txBody>
      </p:sp>
      <p:sp>
        <p:nvSpPr>
          <p:cNvPr id="6" name="Content Placeholder 4">
            <a:extLst>
              <a:ext uri="{FF2B5EF4-FFF2-40B4-BE49-F238E27FC236}">
                <a16:creationId xmlns:a16="http://schemas.microsoft.com/office/drawing/2014/main" id="{C7A1F764-E774-42BD-8EF1-1BBF81318781}"/>
              </a:ext>
            </a:extLst>
          </p:cNvPr>
          <p:cNvSpPr>
            <a:spLocks noGrp="1"/>
          </p:cNvSpPr>
          <p:nvPr>
            <p:ph sz="quarter" idx="11"/>
          </p:nvPr>
        </p:nvSpPr>
        <p:spPr>
          <a:xfrm>
            <a:off x="609600" y="1447800"/>
            <a:ext cx="10972800" cy="4343400"/>
          </a:xfrm>
          <a:prstGeom prst="rect">
            <a:avLst/>
          </a:prstGeom>
        </p:spPr>
        <p:txBody>
          <a:bodyPr/>
          <a:lstStyle>
            <a:lvl1pPr marL="174625" indent="-174625">
              <a:buFont typeface="Arial" panose="020B0604020202020204" pitchFamily="34" charset="0"/>
              <a:buChar char="•"/>
              <a:defRPr sz="2800" i="0">
                <a:solidFill>
                  <a:schemeClr val="tx1"/>
                </a:solidFill>
              </a:defRPr>
            </a:lvl1pPr>
            <a:lvl2pPr marL="569913" indent="-173038">
              <a:buFont typeface="Wingdings" panose="05000000000000000000" pitchFamily="2" charset="2"/>
              <a:buChar char="§"/>
              <a:defRPr sz="2400" i="0">
                <a:solidFill>
                  <a:schemeClr val="tx1"/>
                </a:solidFill>
              </a:defRPr>
            </a:lvl2pPr>
            <a:lvl3pPr marL="914400" indent="-173038">
              <a:buFont typeface="Courier New" panose="02070309020205020404" pitchFamily="49" charset="0"/>
              <a:buChar char="o"/>
              <a:defRPr sz="2000" i="0">
                <a:solidFill>
                  <a:schemeClr val="tx1"/>
                </a:solidFill>
              </a:defRPr>
            </a:lvl3pPr>
            <a:lvl4pPr marL="1258888" indent="-168275">
              <a:buFont typeface="Wingdings" panose="05000000000000000000" pitchFamily="2" charset="2"/>
              <a:buChar char="§"/>
              <a:defRPr sz="1800" i="0">
                <a:solidFill>
                  <a:schemeClr val="tx1"/>
                </a:solidFill>
              </a:defRPr>
            </a:lvl4pPr>
            <a:lvl5pPr marL="1539875" indent="-168275">
              <a:buFont typeface="Wingdings" panose="05000000000000000000" pitchFamily="2" charset="2"/>
              <a:buChar char="§"/>
              <a:defRPr sz="1600" i="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E289A140-B11E-42AC-970C-38FF9B94B9EE}"/>
              </a:ext>
            </a:extLst>
          </p:cNvPr>
          <p:cNvSpPr>
            <a:spLocks noGrp="1"/>
          </p:cNvSpPr>
          <p:nvPr>
            <p:ph type="sldNum" sz="quarter" idx="12"/>
          </p:nvPr>
        </p:nvSpPr>
        <p:spPr/>
        <p:txBody>
          <a:bodyPr/>
          <a:lstStyle/>
          <a:p>
            <a:fld id="{0818DD8E-7252-4126-9C61-A49B3B917D60}" type="slidenum">
              <a:rPr lang="en-US" smtClean="0"/>
              <a:t>‹#›</a:t>
            </a:fld>
            <a:endParaRPr lang="en-US"/>
          </a:p>
        </p:txBody>
      </p:sp>
    </p:spTree>
    <p:extLst>
      <p:ext uri="{BB962C8B-B14F-4D97-AF65-F5344CB8AC3E}">
        <p14:creationId xmlns:p14="http://schemas.microsoft.com/office/powerpoint/2010/main" val="3265379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range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p:nvPr userDrawn="1"/>
        </p:nvSpPr>
        <p:spPr>
          <a:xfrm>
            <a:off x="-11317" y="0"/>
            <a:ext cx="1143000" cy="1143000"/>
          </a:xfrm>
          <a:prstGeom prst="rect">
            <a:avLst/>
          </a:prstGeom>
          <a:solidFill>
            <a:schemeClr val="accent3"/>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schemeClr val="accent3"/>
              </a:solidFill>
            </a:endParaRPr>
          </a:p>
        </p:txBody>
      </p:sp>
      <p:sp>
        <p:nvSpPr>
          <p:cNvPr id="6" name="Content Placeholder 4">
            <a:extLst>
              <a:ext uri="{FF2B5EF4-FFF2-40B4-BE49-F238E27FC236}">
                <a16:creationId xmlns:a16="http://schemas.microsoft.com/office/drawing/2014/main" id="{02A9A0EC-4785-4D5C-8102-96BD4914CDED}"/>
              </a:ext>
            </a:extLst>
          </p:cNvPr>
          <p:cNvSpPr>
            <a:spLocks noGrp="1"/>
          </p:cNvSpPr>
          <p:nvPr>
            <p:ph sz="quarter" idx="11"/>
          </p:nvPr>
        </p:nvSpPr>
        <p:spPr>
          <a:xfrm>
            <a:off x="609600" y="1447800"/>
            <a:ext cx="10972800" cy="4343400"/>
          </a:xfrm>
          <a:prstGeom prst="rect">
            <a:avLst/>
          </a:prstGeom>
        </p:spPr>
        <p:txBody>
          <a:bodyPr/>
          <a:lstStyle>
            <a:lvl1pPr marL="174625" indent="-174625">
              <a:buFont typeface="Arial" panose="020B0604020202020204" pitchFamily="34" charset="0"/>
              <a:buChar char="•"/>
              <a:defRPr sz="2800" i="0">
                <a:solidFill>
                  <a:schemeClr val="tx1"/>
                </a:solidFill>
              </a:defRPr>
            </a:lvl1pPr>
            <a:lvl2pPr marL="569913" indent="-173038">
              <a:buFont typeface="Wingdings" panose="05000000000000000000" pitchFamily="2" charset="2"/>
              <a:buChar char="§"/>
              <a:defRPr sz="2400" i="0">
                <a:solidFill>
                  <a:schemeClr val="tx1"/>
                </a:solidFill>
              </a:defRPr>
            </a:lvl2pPr>
            <a:lvl3pPr marL="914400" indent="-173038">
              <a:buFont typeface="Courier New" panose="02070309020205020404" pitchFamily="49" charset="0"/>
              <a:buChar char="o"/>
              <a:defRPr sz="2000" i="0">
                <a:solidFill>
                  <a:schemeClr val="tx1"/>
                </a:solidFill>
              </a:defRPr>
            </a:lvl3pPr>
            <a:lvl4pPr marL="1258888" indent="-168275">
              <a:buFont typeface="Wingdings" panose="05000000000000000000" pitchFamily="2" charset="2"/>
              <a:buChar char="§"/>
              <a:defRPr sz="1800" i="0">
                <a:solidFill>
                  <a:schemeClr val="tx1"/>
                </a:solidFill>
              </a:defRPr>
            </a:lvl4pPr>
            <a:lvl5pPr marL="1539875" indent="-168275">
              <a:buFont typeface="Wingdings" panose="05000000000000000000" pitchFamily="2" charset="2"/>
              <a:buChar char="§"/>
              <a:defRPr sz="1600" i="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F5515DD3-081F-4993-8304-E5159F82D94C}"/>
              </a:ext>
            </a:extLst>
          </p:cNvPr>
          <p:cNvSpPr>
            <a:spLocks noGrp="1"/>
          </p:cNvSpPr>
          <p:nvPr>
            <p:ph type="sldNum" sz="quarter" idx="12"/>
          </p:nvPr>
        </p:nvSpPr>
        <p:spPr/>
        <p:txBody>
          <a:bodyPr/>
          <a:lstStyle/>
          <a:p>
            <a:fld id="{0818DD8E-7252-4126-9C61-A49B3B917D60}" type="slidenum">
              <a:rPr lang="en-US" smtClean="0"/>
              <a:t>‹#›</a:t>
            </a:fld>
            <a:endParaRPr lang="en-US"/>
          </a:p>
        </p:txBody>
      </p:sp>
    </p:spTree>
    <p:extLst>
      <p:ext uri="{BB962C8B-B14F-4D97-AF65-F5344CB8AC3E}">
        <p14:creationId xmlns:p14="http://schemas.microsoft.com/office/powerpoint/2010/main" val="3612665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Body Page With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i="0" baseline="0"/>
            </a:lvl1pPr>
          </a:lstStyle>
          <a:p>
            <a:r>
              <a:rPr lang="en-US"/>
              <a:t>Click to edit Body Page</a:t>
            </a:r>
          </a:p>
        </p:txBody>
      </p:sp>
      <p:sp>
        <p:nvSpPr>
          <p:cNvPr id="3" name="Content Placeholder 2"/>
          <p:cNvSpPr>
            <a:spLocks noGrp="1"/>
          </p:cNvSpPr>
          <p:nvPr>
            <p:ph sz="half" idx="1"/>
          </p:nvPr>
        </p:nvSpPr>
        <p:spPr>
          <a:xfrm>
            <a:off x="609600" y="1447800"/>
            <a:ext cx="5391151" cy="4191000"/>
          </a:xfrm>
          <a:prstGeom prst="rect">
            <a:avLst/>
          </a:prstGeom>
        </p:spPr>
        <p:txBody>
          <a:bodyPr/>
          <a:lstStyle>
            <a:lvl1pPr marL="168275" indent="-168275">
              <a:buFont typeface="Arial" panose="020B0604020202020204" pitchFamily="34" charset="0"/>
              <a:buChar char="•"/>
              <a:defRPr sz="2800" i="0">
                <a:solidFill>
                  <a:schemeClr val="tx1"/>
                </a:solidFill>
              </a:defRPr>
            </a:lvl1pPr>
            <a:lvl2pPr marL="457200" indent="-173038">
              <a:defRPr sz="2400" i="0">
                <a:solidFill>
                  <a:schemeClr val="tx1"/>
                </a:solidFill>
              </a:defRPr>
            </a:lvl2pPr>
            <a:lvl3pPr marL="801688" indent="-168275">
              <a:buFont typeface="Wingdings" panose="05000000000000000000" pitchFamily="2" charset="2"/>
              <a:buChar char="§"/>
              <a:defRPr sz="2000" i="0">
                <a:solidFill>
                  <a:schemeClr val="tx1"/>
                </a:solidFill>
              </a:defRPr>
            </a:lvl3pPr>
            <a:lvl4pPr marL="1082675" indent="-168275">
              <a:buFont typeface="Courier New" panose="02070309020205020404" pitchFamily="49" charset="0"/>
              <a:buChar char="o"/>
              <a:defRPr sz="1800" i="0">
                <a:solidFill>
                  <a:schemeClr val="tx1"/>
                </a:solidFill>
              </a:defRPr>
            </a:lvl4pPr>
            <a:lvl5pPr marL="1371600" indent="-168275">
              <a:buFont typeface="Wingdings" panose="05000000000000000000" pitchFamily="2" charset="2"/>
              <a:buChar char="§"/>
              <a:defRPr sz="1600" i="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3952" y="1447800"/>
            <a:ext cx="5378449" cy="4191000"/>
          </a:xfrm>
          <a:prstGeom prst="rect">
            <a:avLst/>
          </a:prstGeom>
        </p:spPr>
        <p:txBody>
          <a:bodyPr/>
          <a:lstStyle>
            <a:lvl1pPr marL="168275" indent="-168275">
              <a:buFont typeface="Arial" panose="020B0604020202020204" pitchFamily="34" charset="0"/>
              <a:buChar char="•"/>
              <a:defRPr sz="2800" i="0">
                <a:solidFill>
                  <a:schemeClr val="tx1"/>
                </a:solidFill>
              </a:defRPr>
            </a:lvl1pPr>
            <a:lvl2pPr marL="457200" indent="-173038">
              <a:defRPr sz="2400" i="0">
                <a:solidFill>
                  <a:schemeClr val="tx1"/>
                </a:solidFill>
              </a:defRPr>
            </a:lvl2pPr>
            <a:lvl3pPr marL="801688" indent="-168275">
              <a:buFont typeface="Wingdings" panose="05000000000000000000" pitchFamily="2" charset="2"/>
              <a:buChar char="§"/>
              <a:defRPr sz="2000" i="0">
                <a:solidFill>
                  <a:schemeClr val="tx1"/>
                </a:solidFill>
              </a:defRPr>
            </a:lvl3pPr>
            <a:lvl4pPr marL="1082675" indent="-168275">
              <a:buFont typeface="Courier New" panose="02070309020205020404" pitchFamily="49" charset="0"/>
              <a:buChar char="o"/>
              <a:defRPr sz="1800" i="0">
                <a:solidFill>
                  <a:schemeClr val="tx1"/>
                </a:solidFill>
              </a:defRPr>
            </a:lvl4pPr>
            <a:lvl5pPr marL="1371600" indent="-168275">
              <a:buFont typeface="Wingdings" panose="05000000000000000000" pitchFamily="2" charset="2"/>
              <a:buChar char="§"/>
              <a:defRPr sz="1600" i="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DD473759-10BE-4C62-B3BC-895BC37D04A9}"/>
              </a:ext>
            </a:extLst>
          </p:cNvPr>
          <p:cNvSpPr>
            <a:spLocks noGrp="1"/>
          </p:cNvSpPr>
          <p:nvPr>
            <p:ph type="sldNum" sz="quarter" idx="10"/>
          </p:nvPr>
        </p:nvSpPr>
        <p:spPr/>
        <p:txBody>
          <a:bodyPr/>
          <a:lstStyle/>
          <a:p>
            <a:fld id="{0818DD8E-7252-4126-9C61-A49B3B917D60}" type="slidenum">
              <a:rPr lang="en-US" smtClean="0"/>
              <a:t>‹#›</a:t>
            </a:fld>
            <a:endParaRPr lang="en-US"/>
          </a:p>
        </p:txBody>
      </p:sp>
    </p:spTree>
    <p:extLst>
      <p:ext uri="{BB962C8B-B14F-4D97-AF65-F5344CB8AC3E}">
        <p14:creationId xmlns:p14="http://schemas.microsoft.com/office/powerpoint/2010/main" val="2314045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Page-Compariso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464590" y="306504"/>
            <a:ext cx="10756900" cy="457200"/>
          </a:xfrm>
        </p:spPr>
        <p:txBody>
          <a:bodyPr/>
          <a:lstStyle>
            <a:lvl1pPr>
              <a:defRPr i="0" baseline="0"/>
            </a:lvl1pPr>
          </a:lstStyle>
          <a:p>
            <a:r>
              <a:rPr lang="en-US"/>
              <a:t>Click to edit Body Page</a:t>
            </a:r>
          </a:p>
        </p:txBody>
      </p:sp>
      <p:sp>
        <p:nvSpPr>
          <p:cNvPr id="3" name="Text Placeholder 2"/>
          <p:cNvSpPr>
            <a:spLocks noGrp="1"/>
          </p:cNvSpPr>
          <p:nvPr>
            <p:ph type="body" idx="1"/>
          </p:nvPr>
        </p:nvSpPr>
        <p:spPr>
          <a:xfrm>
            <a:off x="609600" y="1535113"/>
            <a:ext cx="5386917" cy="979487"/>
          </a:xfrm>
          <a:prstGeom prst="rect">
            <a:avLst/>
          </a:prstGeom>
        </p:spPr>
        <p:txBody>
          <a:bodyPr anchor="b"/>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590801"/>
            <a:ext cx="5386917" cy="3200400"/>
          </a:xfrm>
          <a:prstGeom prst="rect">
            <a:avLst/>
          </a:prstGeom>
        </p:spPr>
        <p:txBody>
          <a:bodyPr/>
          <a:lstStyle>
            <a:lvl1pPr marL="168275" indent="-168275">
              <a:buFont typeface="Arial" panose="020B0604020202020204" pitchFamily="34" charset="0"/>
              <a:buChar char="•"/>
              <a:defRPr sz="2800" i="0">
                <a:solidFill>
                  <a:schemeClr val="tx1"/>
                </a:solidFill>
              </a:defRPr>
            </a:lvl1pPr>
            <a:lvl2pPr marL="457200" indent="-173038">
              <a:defRPr sz="2400" i="0">
                <a:solidFill>
                  <a:schemeClr val="tx1"/>
                </a:solidFill>
              </a:defRPr>
            </a:lvl2pPr>
            <a:lvl3pPr marL="746125" indent="-168275">
              <a:buFont typeface="Wingdings" panose="05000000000000000000" pitchFamily="2" charset="2"/>
              <a:buChar char="§"/>
              <a:defRPr sz="2000" i="0">
                <a:solidFill>
                  <a:schemeClr val="tx1"/>
                </a:solidFill>
              </a:defRPr>
            </a:lvl3pPr>
            <a:lvl4pPr marL="1027113" indent="-168275">
              <a:buFont typeface="Courier New" panose="02070309020205020404" pitchFamily="49" charset="0"/>
              <a:buChar char="o"/>
              <a:defRPr sz="1800" i="0">
                <a:solidFill>
                  <a:schemeClr val="tx1"/>
                </a:solidFill>
              </a:defRPr>
            </a:lvl4pPr>
            <a:lvl5pPr marL="1316038" indent="-168275">
              <a:buFont typeface="Wingdings" panose="05000000000000000000" pitchFamily="2" charset="2"/>
              <a:buChar char="§"/>
              <a:defRPr sz="1600" i="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979487"/>
          </a:xfrm>
          <a:prstGeom prst="rect">
            <a:avLst/>
          </a:prstGeom>
        </p:spPr>
        <p:txBody>
          <a:bodyPr anchor="b"/>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590800"/>
            <a:ext cx="5389033" cy="3200401"/>
          </a:xfrm>
          <a:prstGeom prst="rect">
            <a:avLst/>
          </a:prstGeom>
        </p:spPr>
        <p:txBody>
          <a:bodyPr/>
          <a:lstStyle>
            <a:lvl1pPr marL="168275" indent="-168275">
              <a:buFont typeface="Arial" panose="020B0604020202020204" pitchFamily="34" charset="0"/>
              <a:buChar char="•"/>
              <a:defRPr sz="2800" i="0">
                <a:solidFill>
                  <a:schemeClr val="tx1"/>
                </a:solidFill>
              </a:defRPr>
            </a:lvl1pPr>
            <a:lvl2pPr marL="457200" indent="-173038">
              <a:defRPr sz="2400" i="0">
                <a:solidFill>
                  <a:schemeClr val="tx1"/>
                </a:solidFill>
              </a:defRPr>
            </a:lvl2pPr>
            <a:lvl3pPr marL="746125" indent="-168275">
              <a:buFont typeface="Wingdings" panose="05000000000000000000" pitchFamily="2" charset="2"/>
              <a:buChar char="§"/>
              <a:defRPr sz="2000" i="0">
                <a:solidFill>
                  <a:schemeClr val="tx1"/>
                </a:solidFill>
              </a:defRPr>
            </a:lvl3pPr>
            <a:lvl4pPr marL="1027113" indent="-168275">
              <a:buFont typeface="Courier New" panose="02070309020205020404" pitchFamily="49" charset="0"/>
              <a:buChar char="o"/>
              <a:defRPr sz="1800" i="0">
                <a:solidFill>
                  <a:schemeClr val="tx1"/>
                </a:solidFill>
              </a:defRPr>
            </a:lvl4pPr>
            <a:lvl5pPr marL="1316038" indent="-168275">
              <a:buFont typeface="Wingdings" panose="05000000000000000000" pitchFamily="2" charset="2"/>
              <a:buChar char="§"/>
              <a:defRPr sz="1600" i="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E66D7C54-F56A-4F0D-A25E-69DFFFE2356A}"/>
              </a:ext>
            </a:extLst>
          </p:cNvPr>
          <p:cNvSpPr>
            <a:spLocks noGrp="1"/>
          </p:cNvSpPr>
          <p:nvPr>
            <p:ph type="sldNum" sz="quarter" idx="10"/>
          </p:nvPr>
        </p:nvSpPr>
        <p:spPr/>
        <p:txBody>
          <a:bodyPr/>
          <a:lstStyle/>
          <a:p>
            <a:fld id="{0818DD8E-7252-4126-9C61-A49B3B917D60}" type="slidenum">
              <a:rPr lang="en-US" smtClean="0"/>
              <a:t>‹#›</a:t>
            </a:fld>
            <a:endParaRPr lang="en-US"/>
          </a:p>
        </p:txBody>
      </p:sp>
    </p:spTree>
    <p:extLst>
      <p:ext uri="{BB962C8B-B14F-4D97-AF65-F5344CB8AC3E}">
        <p14:creationId xmlns:p14="http://schemas.microsoft.com/office/powerpoint/2010/main" val="1577581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97525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 Section_campus photo">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B4611F-F867-594F-8132-682F5028C0A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817" y="0"/>
            <a:ext cx="12181183" cy="5638800"/>
          </a:xfrm>
          <a:prstGeom prst="rect">
            <a:avLst/>
          </a:prstGeom>
        </p:spPr>
      </p:pic>
      <p:sp>
        <p:nvSpPr>
          <p:cNvPr id="2" name="Title 1">
            <a:extLst>
              <a:ext uri="{FF2B5EF4-FFF2-40B4-BE49-F238E27FC236}">
                <a16:creationId xmlns:a16="http://schemas.microsoft.com/office/drawing/2014/main" id="{A088DAD0-6C6F-4F9A-9826-895B4AE61BA0}"/>
              </a:ext>
            </a:extLst>
          </p:cNvPr>
          <p:cNvSpPr>
            <a:spLocks noGrp="1"/>
          </p:cNvSpPr>
          <p:nvPr>
            <p:ph type="title" hasCustomPrompt="1"/>
          </p:nvPr>
        </p:nvSpPr>
        <p:spPr>
          <a:xfrm>
            <a:off x="5583177" y="914400"/>
            <a:ext cx="5508487" cy="1524000"/>
          </a:xfrm>
        </p:spPr>
        <p:txBody>
          <a:bodyPr/>
          <a:lstStyle>
            <a:lvl1pPr>
              <a:defRPr sz="3800"/>
            </a:lvl1pPr>
          </a:lstStyle>
          <a:p>
            <a:r>
              <a:rPr lang="en-US"/>
              <a:t>Title</a:t>
            </a:r>
          </a:p>
        </p:txBody>
      </p:sp>
      <p:sp>
        <p:nvSpPr>
          <p:cNvPr id="9" name="Text Placeholder 8">
            <a:extLst>
              <a:ext uri="{FF2B5EF4-FFF2-40B4-BE49-F238E27FC236}">
                <a16:creationId xmlns:a16="http://schemas.microsoft.com/office/drawing/2014/main" id="{99CFBDF5-C823-F646-98BC-E820C8824190}"/>
              </a:ext>
            </a:extLst>
          </p:cNvPr>
          <p:cNvSpPr>
            <a:spLocks noGrp="1"/>
          </p:cNvSpPr>
          <p:nvPr>
            <p:ph type="body" sz="quarter" idx="13" hasCustomPrompt="1"/>
          </p:nvPr>
        </p:nvSpPr>
        <p:spPr>
          <a:xfrm>
            <a:off x="5588000" y="2592457"/>
            <a:ext cx="3970867" cy="952500"/>
          </a:xfrm>
          <a:prstGeom prst="rect">
            <a:avLst/>
          </a:prstGeom>
        </p:spPr>
        <p:txBody>
          <a:bodyPr/>
          <a:lstStyle>
            <a:lvl1pPr>
              <a:buNone/>
              <a:defRPr sz="2000" baseline="0">
                <a:solidFill>
                  <a:schemeClr val="bg1"/>
                </a:solidFill>
              </a:defRPr>
            </a:lvl1pPr>
          </a:lstStyle>
          <a:p>
            <a:pPr lvl="0"/>
            <a:r>
              <a:rPr lang="en-US"/>
              <a:t>Subhead</a:t>
            </a:r>
          </a:p>
        </p:txBody>
      </p:sp>
      <p:pic>
        <p:nvPicPr>
          <p:cNvPr id="3" name="Picture 2">
            <a:extLst>
              <a:ext uri="{FF2B5EF4-FFF2-40B4-BE49-F238E27FC236}">
                <a16:creationId xmlns:a16="http://schemas.microsoft.com/office/drawing/2014/main" id="{6C259A50-D932-E245-A750-D408758A7C6E}"/>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0"/>
            <a:ext cx="4713583" cy="5638800"/>
          </a:xfrm>
          <a:prstGeom prst="rect">
            <a:avLst/>
          </a:prstGeom>
        </p:spPr>
      </p:pic>
    </p:spTree>
    <p:extLst>
      <p:ext uri="{BB962C8B-B14F-4D97-AF65-F5344CB8AC3E}">
        <p14:creationId xmlns:p14="http://schemas.microsoft.com/office/powerpoint/2010/main" val="1760186053"/>
      </p:ext>
    </p:extLst>
  </p:cSld>
  <p:clrMapOvr>
    <a:masterClrMapping/>
  </p:clrMapOvr>
  <p:extLst>
    <p:ext uri="{DCECCB84-F9BA-43D5-87BE-67443E8EF086}">
      <p15:sldGuideLst xmlns:p15="http://schemas.microsoft.com/office/powerpoint/2012/main">
        <p15:guide id="1" pos="2976" userDrawn="1">
          <p15:clr>
            <a:srgbClr val="FBAE40"/>
          </p15:clr>
        </p15:guide>
        <p15:guide id="2" orient="horz" pos="355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 Section_Microscope photo">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B4611F-F867-594F-8132-682F5028C0A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292"/>
            <a:ext cx="12192000" cy="5638800"/>
          </a:xfrm>
          <a:prstGeom prst="rect">
            <a:avLst/>
          </a:prstGeom>
        </p:spPr>
      </p:pic>
      <p:sp>
        <p:nvSpPr>
          <p:cNvPr id="3" name="Title 2">
            <a:extLst>
              <a:ext uri="{FF2B5EF4-FFF2-40B4-BE49-F238E27FC236}">
                <a16:creationId xmlns:a16="http://schemas.microsoft.com/office/drawing/2014/main" id="{ADBB6190-1C96-4CA1-9201-DF8A7CF895DB}"/>
              </a:ext>
            </a:extLst>
          </p:cNvPr>
          <p:cNvSpPr>
            <a:spLocks noGrp="1"/>
          </p:cNvSpPr>
          <p:nvPr>
            <p:ph type="title" hasCustomPrompt="1"/>
          </p:nvPr>
        </p:nvSpPr>
        <p:spPr>
          <a:xfrm>
            <a:off x="5943600" y="914401"/>
            <a:ext cx="5508487" cy="1523999"/>
          </a:xfrm>
        </p:spPr>
        <p:txBody>
          <a:bodyPr/>
          <a:lstStyle>
            <a:lvl1pPr algn="l">
              <a:defRPr sz="3800"/>
            </a:lvl1pPr>
          </a:lstStyle>
          <a:p>
            <a:r>
              <a:rPr lang="en-US"/>
              <a:t>Title</a:t>
            </a:r>
          </a:p>
        </p:txBody>
      </p:sp>
      <p:sp>
        <p:nvSpPr>
          <p:cNvPr id="9" name="Text Placeholder 8">
            <a:extLst>
              <a:ext uri="{FF2B5EF4-FFF2-40B4-BE49-F238E27FC236}">
                <a16:creationId xmlns:a16="http://schemas.microsoft.com/office/drawing/2014/main" id="{99CFBDF5-C823-F646-98BC-E820C8824190}"/>
              </a:ext>
            </a:extLst>
          </p:cNvPr>
          <p:cNvSpPr>
            <a:spLocks noGrp="1"/>
          </p:cNvSpPr>
          <p:nvPr>
            <p:ph type="body" sz="quarter" idx="13" hasCustomPrompt="1"/>
          </p:nvPr>
        </p:nvSpPr>
        <p:spPr>
          <a:xfrm>
            <a:off x="5943600" y="2592457"/>
            <a:ext cx="3970867" cy="952500"/>
          </a:xfrm>
          <a:prstGeom prst="rect">
            <a:avLst/>
          </a:prstGeom>
        </p:spPr>
        <p:txBody>
          <a:bodyPr/>
          <a:lstStyle>
            <a:lvl1pPr>
              <a:buNone/>
              <a:defRPr sz="2000" baseline="0">
                <a:solidFill>
                  <a:schemeClr val="bg1"/>
                </a:solidFill>
              </a:defRPr>
            </a:lvl1pPr>
          </a:lstStyle>
          <a:p>
            <a:pPr lvl="0"/>
            <a:r>
              <a:rPr lang="en-US"/>
              <a:t>Subhead</a:t>
            </a:r>
          </a:p>
        </p:txBody>
      </p:sp>
      <p:pic>
        <p:nvPicPr>
          <p:cNvPr id="2" name="Picture 1" descr="6892_091.jpg"/>
          <p:cNvPicPr>
            <a:picLocks noChangeAspect="1"/>
          </p:cNvPicPr>
          <p:nvPr userDrawn="1"/>
        </p:nvPicPr>
        <p:blipFill rotWithShape="1">
          <a:blip r:embed="rId3" cstate="print">
            <a:extLst>
              <a:ext uri="{28A0092B-C50C-407E-A947-70E740481C1C}">
                <a14:useLocalDpi xmlns:a14="http://schemas.microsoft.com/office/drawing/2010/main"/>
              </a:ext>
            </a:extLst>
          </a:blip>
          <a:srcRect b="-101"/>
          <a:stretch/>
        </p:blipFill>
        <p:spPr>
          <a:xfrm>
            <a:off x="0" y="0"/>
            <a:ext cx="5410200" cy="5638800"/>
          </a:xfrm>
          <a:prstGeom prst="rect">
            <a:avLst/>
          </a:prstGeom>
        </p:spPr>
      </p:pic>
    </p:spTree>
    <p:extLst>
      <p:ext uri="{BB962C8B-B14F-4D97-AF65-F5344CB8AC3E}">
        <p14:creationId xmlns:p14="http://schemas.microsoft.com/office/powerpoint/2010/main" val="1636743390"/>
      </p:ext>
    </p:extLst>
  </p:cSld>
  <p:clrMapOvr>
    <a:masterClrMapping/>
  </p:clrMapOvr>
  <p:extLst>
    <p:ext uri="{DCECCB84-F9BA-43D5-87BE-67443E8EF086}">
      <p15:sldGuideLst xmlns:p15="http://schemas.microsoft.com/office/powerpoint/2012/main">
        <p15:guide id="1" orient="horz" pos="3552"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 Section_Lab photo">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B4611F-F867-594F-8132-682F5028C0A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817" y="0"/>
            <a:ext cx="12181183" cy="5638800"/>
          </a:xfrm>
          <a:prstGeom prst="rect">
            <a:avLst/>
          </a:prstGeom>
        </p:spPr>
      </p:pic>
      <p:sp>
        <p:nvSpPr>
          <p:cNvPr id="2" name="Title 1">
            <a:extLst>
              <a:ext uri="{FF2B5EF4-FFF2-40B4-BE49-F238E27FC236}">
                <a16:creationId xmlns:a16="http://schemas.microsoft.com/office/drawing/2014/main" id="{6DA97310-CBA6-4455-8EB1-7BE8D1B99A78}"/>
              </a:ext>
            </a:extLst>
          </p:cNvPr>
          <p:cNvSpPr>
            <a:spLocks noGrp="1"/>
          </p:cNvSpPr>
          <p:nvPr>
            <p:ph type="title" hasCustomPrompt="1"/>
          </p:nvPr>
        </p:nvSpPr>
        <p:spPr>
          <a:xfrm>
            <a:off x="5588001" y="914401"/>
            <a:ext cx="5508487" cy="1523999"/>
          </a:xfrm>
        </p:spPr>
        <p:txBody>
          <a:bodyPr/>
          <a:lstStyle>
            <a:lvl1pPr>
              <a:defRPr sz="3800"/>
            </a:lvl1pPr>
          </a:lstStyle>
          <a:p>
            <a:r>
              <a:rPr lang="en-US"/>
              <a:t>Title</a:t>
            </a:r>
          </a:p>
        </p:txBody>
      </p:sp>
      <p:sp>
        <p:nvSpPr>
          <p:cNvPr id="9" name="Text Placeholder 8">
            <a:extLst>
              <a:ext uri="{FF2B5EF4-FFF2-40B4-BE49-F238E27FC236}">
                <a16:creationId xmlns:a16="http://schemas.microsoft.com/office/drawing/2014/main" id="{99CFBDF5-C823-F646-98BC-E820C8824190}"/>
              </a:ext>
            </a:extLst>
          </p:cNvPr>
          <p:cNvSpPr>
            <a:spLocks noGrp="1"/>
          </p:cNvSpPr>
          <p:nvPr>
            <p:ph type="body" sz="quarter" idx="13" hasCustomPrompt="1"/>
          </p:nvPr>
        </p:nvSpPr>
        <p:spPr>
          <a:xfrm>
            <a:off x="5588000" y="2592457"/>
            <a:ext cx="3970867" cy="952500"/>
          </a:xfrm>
          <a:prstGeom prst="rect">
            <a:avLst/>
          </a:prstGeom>
        </p:spPr>
        <p:txBody>
          <a:bodyPr/>
          <a:lstStyle>
            <a:lvl1pPr>
              <a:buNone/>
              <a:defRPr sz="2000" baseline="0">
                <a:solidFill>
                  <a:schemeClr val="bg1"/>
                </a:solidFill>
              </a:defRPr>
            </a:lvl1pPr>
          </a:lstStyle>
          <a:p>
            <a:pPr lvl="0"/>
            <a:r>
              <a:rPr lang="en-US"/>
              <a:t>Subhead</a:t>
            </a:r>
          </a:p>
        </p:txBody>
      </p:sp>
      <p:pic>
        <p:nvPicPr>
          <p:cNvPr id="8" name="Picture 7" descr="5349_117.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
            <a:ext cx="4724400" cy="5642045"/>
          </a:xfrm>
          <a:prstGeom prst="rect">
            <a:avLst/>
          </a:prstGeom>
        </p:spPr>
      </p:pic>
    </p:spTree>
    <p:extLst>
      <p:ext uri="{BB962C8B-B14F-4D97-AF65-F5344CB8AC3E}">
        <p14:creationId xmlns:p14="http://schemas.microsoft.com/office/powerpoint/2010/main" val="3832029248"/>
      </p:ext>
    </p:extLst>
  </p:cSld>
  <p:clrMapOvr>
    <a:masterClrMapping/>
  </p:clrMapOvr>
  <p:extLst>
    <p:ext uri="{DCECCB84-F9BA-43D5-87BE-67443E8EF086}">
      <p15:sldGuideLst xmlns:p15="http://schemas.microsoft.com/office/powerpoint/2012/main">
        <p15:guide id="1" orient="horz" pos="3552" userDrawn="1">
          <p15:clr>
            <a:srgbClr val="FBAE40"/>
          </p15:clr>
        </p15:guide>
        <p15:guide id="2" pos="297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 Section_student photo">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B4611F-F867-594F-8132-682F5028C0A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817" y="0"/>
            <a:ext cx="12181183" cy="5638800"/>
          </a:xfrm>
          <a:prstGeom prst="rect">
            <a:avLst/>
          </a:prstGeom>
        </p:spPr>
      </p:pic>
      <p:sp>
        <p:nvSpPr>
          <p:cNvPr id="2" name="Title 1">
            <a:extLst>
              <a:ext uri="{FF2B5EF4-FFF2-40B4-BE49-F238E27FC236}">
                <a16:creationId xmlns:a16="http://schemas.microsoft.com/office/drawing/2014/main" id="{537CB2C3-C23C-4722-B5C5-23F6E630C465}"/>
              </a:ext>
            </a:extLst>
          </p:cNvPr>
          <p:cNvSpPr>
            <a:spLocks noGrp="1"/>
          </p:cNvSpPr>
          <p:nvPr>
            <p:ph type="title" hasCustomPrompt="1"/>
          </p:nvPr>
        </p:nvSpPr>
        <p:spPr>
          <a:xfrm>
            <a:off x="5588000" y="914400"/>
            <a:ext cx="5508487" cy="1524000"/>
          </a:xfrm>
        </p:spPr>
        <p:txBody>
          <a:bodyPr/>
          <a:lstStyle>
            <a:lvl1pPr>
              <a:defRPr sz="3800"/>
            </a:lvl1pPr>
          </a:lstStyle>
          <a:p>
            <a:r>
              <a:rPr lang="en-US"/>
              <a:t>Title</a:t>
            </a:r>
          </a:p>
        </p:txBody>
      </p:sp>
      <p:sp>
        <p:nvSpPr>
          <p:cNvPr id="9" name="Text Placeholder 8">
            <a:extLst>
              <a:ext uri="{FF2B5EF4-FFF2-40B4-BE49-F238E27FC236}">
                <a16:creationId xmlns:a16="http://schemas.microsoft.com/office/drawing/2014/main" id="{99CFBDF5-C823-F646-98BC-E820C8824190}"/>
              </a:ext>
            </a:extLst>
          </p:cNvPr>
          <p:cNvSpPr>
            <a:spLocks noGrp="1"/>
          </p:cNvSpPr>
          <p:nvPr>
            <p:ph type="body" sz="quarter" idx="13" hasCustomPrompt="1"/>
          </p:nvPr>
        </p:nvSpPr>
        <p:spPr>
          <a:xfrm>
            <a:off x="5588000" y="2592457"/>
            <a:ext cx="3970867" cy="952500"/>
          </a:xfrm>
          <a:prstGeom prst="rect">
            <a:avLst/>
          </a:prstGeom>
        </p:spPr>
        <p:txBody>
          <a:bodyPr/>
          <a:lstStyle>
            <a:lvl1pPr>
              <a:buNone/>
              <a:defRPr sz="2000" baseline="0">
                <a:solidFill>
                  <a:schemeClr val="bg1"/>
                </a:solidFill>
              </a:defRPr>
            </a:lvl1pPr>
          </a:lstStyle>
          <a:p>
            <a:pPr lvl="0"/>
            <a:r>
              <a:rPr lang="en-US"/>
              <a:t>Subhead</a:t>
            </a:r>
          </a:p>
        </p:txBody>
      </p:sp>
      <p:pic>
        <p:nvPicPr>
          <p:cNvPr id="3" name="Picture 2">
            <a:extLst>
              <a:ext uri="{FF2B5EF4-FFF2-40B4-BE49-F238E27FC236}">
                <a16:creationId xmlns:a16="http://schemas.microsoft.com/office/drawing/2014/main" id="{616B52DF-7DB0-A54C-81FD-DA3781598758}"/>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10886" y="0"/>
            <a:ext cx="4789784" cy="5638800"/>
          </a:xfrm>
          <a:prstGeom prst="rect">
            <a:avLst/>
          </a:prstGeom>
        </p:spPr>
      </p:pic>
    </p:spTree>
    <p:extLst>
      <p:ext uri="{BB962C8B-B14F-4D97-AF65-F5344CB8AC3E}">
        <p14:creationId xmlns:p14="http://schemas.microsoft.com/office/powerpoint/2010/main" val="257984091"/>
      </p:ext>
    </p:extLst>
  </p:cSld>
  <p:clrMapOvr>
    <a:masterClrMapping/>
  </p:clrMapOvr>
  <p:extLst>
    <p:ext uri="{DCECCB84-F9BA-43D5-87BE-67443E8EF086}">
      <p15:sldGuideLst xmlns:p15="http://schemas.microsoft.com/office/powerpoint/2012/main">
        <p15:guide id="1" orient="horz" pos="3552" userDrawn="1">
          <p15:clr>
            <a:srgbClr val="FBAE40"/>
          </p15:clr>
        </p15:guide>
        <p15:guide id="2" pos="30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ue Section Slide_with subhea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2594F7-1AB6-3841-9426-0B036CECE3E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1999" cy="5638800"/>
          </a:xfrm>
          <a:prstGeom prst="rect">
            <a:avLst/>
          </a:prstGeom>
        </p:spPr>
      </p:pic>
      <p:sp>
        <p:nvSpPr>
          <p:cNvPr id="2" name="Title 1">
            <a:extLst>
              <a:ext uri="{FF2B5EF4-FFF2-40B4-BE49-F238E27FC236}">
                <a16:creationId xmlns:a16="http://schemas.microsoft.com/office/drawing/2014/main" id="{BD78FE53-B101-4DC1-B4B7-6E4937C917CE}"/>
              </a:ext>
            </a:extLst>
          </p:cNvPr>
          <p:cNvSpPr>
            <a:spLocks noGrp="1"/>
          </p:cNvSpPr>
          <p:nvPr>
            <p:ph type="title" hasCustomPrompt="1"/>
          </p:nvPr>
        </p:nvSpPr>
        <p:spPr>
          <a:xfrm>
            <a:off x="1524000" y="1143000"/>
            <a:ext cx="9144000" cy="1066800"/>
          </a:xfrm>
        </p:spPr>
        <p:txBody>
          <a:bodyPr/>
          <a:lstStyle>
            <a:lvl1pPr algn="ctr">
              <a:defRPr sz="4000"/>
            </a:lvl1pPr>
          </a:lstStyle>
          <a:p>
            <a:r>
              <a:rPr lang="en-US"/>
              <a:t>Title</a:t>
            </a:r>
          </a:p>
        </p:txBody>
      </p:sp>
      <p:sp>
        <p:nvSpPr>
          <p:cNvPr id="7" name="Text Placeholder 6">
            <a:extLst>
              <a:ext uri="{FF2B5EF4-FFF2-40B4-BE49-F238E27FC236}">
                <a16:creationId xmlns:a16="http://schemas.microsoft.com/office/drawing/2014/main" id="{542226F7-9386-D74A-9A99-E0A17D4308C5}"/>
              </a:ext>
            </a:extLst>
          </p:cNvPr>
          <p:cNvSpPr>
            <a:spLocks noGrp="1"/>
          </p:cNvSpPr>
          <p:nvPr>
            <p:ph type="body" sz="quarter" idx="11" hasCustomPrompt="1"/>
          </p:nvPr>
        </p:nvSpPr>
        <p:spPr>
          <a:xfrm>
            <a:off x="1524000" y="2659581"/>
            <a:ext cx="9144000" cy="685800"/>
          </a:xfrm>
          <a:prstGeom prst="rect">
            <a:avLst/>
          </a:prstGeom>
        </p:spPr>
        <p:txBody>
          <a:bodyPr/>
          <a:lstStyle>
            <a:lvl1pPr algn="ctr">
              <a:buNone/>
              <a:defRPr sz="2500" baseline="0">
                <a:solidFill>
                  <a:schemeClr val="bg1"/>
                </a:solidFill>
              </a:defRPr>
            </a:lvl1pPr>
          </a:lstStyle>
          <a:p>
            <a:pPr lvl="0"/>
            <a:r>
              <a:rPr lang="en-US"/>
              <a:t>Subhead</a:t>
            </a:r>
          </a:p>
        </p:txBody>
      </p:sp>
    </p:spTree>
    <p:extLst>
      <p:ext uri="{BB962C8B-B14F-4D97-AF65-F5344CB8AC3E}">
        <p14:creationId xmlns:p14="http://schemas.microsoft.com/office/powerpoint/2010/main" val="6044206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 section_classroom, smilin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B4611F-F867-594F-8132-682F5028C0A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817" y="0"/>
            <a:ext cx="12181183" cy="5638800"/>
          </a:xfrm>
          <a:prstGeom prst="rect">
            <a:avLst/>
          </a:prstGeom>
        </p:spPr>
      </p:pic>
      <p:sp>
        <p:nvSpPr>
          <p:cNvPr id="2" name="Title 1">
            <a:extLst>
              <a:ext uri="{FF2B5EF4-FFF2-40B4-BE49-F238E27FC236}">
                <a16:creationId xmlns:a16="http://schemas.microsoft.com/office/drawing/2014/main" id="{06E95FC4-7792-43B0-9A0C-E5B36DDB17B1}"/>
              </a:ext>
            </a:extLst>
          </p:cNvPr>
          <p:cNvSpPr>
            <a:spLocks noGrp="1"/>
          </p:cNvSpPr>
          <p:nvPr>
            <p:ph type="title" hasCustomPrompt="1"/>
          </p:nvPr>
        </p:nvSpPr>
        <p:spPr>
          <a:xfrm>
            <a:off x="5588000" y="914401"/>
            <a:ext cx="5508487" cy="1523999"/>
          </a:xfrm>
        </p:spPr>
        <p:txBody>
          <a:bodyPr/>
          <a:lstStyle>
            <a:lvl1pPr>
              <a:defRPr sz="3800"/>
            </a:lvl1pPr>
          </a:lstStyle>
          <a:p>
            <a:r>
              <a:rPr lang="en-US"/>
              <a:t>Title</a:t>
            </a:r>
          </a:p>
        </p:txBody>
      </p:sp>
      <p:sp>
        <p:nvSpPr>
          <p:cNvPr id="9" name="Text Placeholder 8">
            <a:extLst>
              <a:ext uri="{FF2B5EF4-FFF2-40B4-BE49-F238E27FC236}">
                <a16:creationId xmlns:a16="http://schemas.microsoft.com/office/drawing/2014/main" id="{99CFBDF5-C823-F646-98BC-E820C8824190}"/>
              </a:ext>
            </a:extLst>
          </p:cNvPr>
          <p:cNvSpPr>
            <a:spLocks noGrp="1"/>
          </p:cNvSpPr>
          <p:nvPr>
            <p:ph type="body" sz="quarter" idx="13" hasCustomPrompt="1"/>
          </p:nvPr>
        </p:nvSpPr>
        <p:spPr>
          <a:xfrm>
            <a:off x="5588000" y="2592457"/>
            <a:ext cx="3970867" cy="952500"/>
          </a:xfrm>
          <a:prstGeom prst="rect">
            <a:avLst/>
          </a:prstGeom>
        </p:spPr>
        <p:txBody>
          <a:bodyPr/>
          <a:lstStyle>
            <a:lvl1pPr>
              <a:buNone/>
              <a:defRPr sz="2000" baseline="0">
                <a:solidFill>
                  <a:schemeClr val="bg1"/>
                </a:solidFill>
              </a:defRPr>
            </a:lvl1pPr>
          </a:lstStyle>
          <a:p>
            <a:pPr lvl="0"/>
            <a:r>
              <a:rPr lang="en-US"/>
              <a:t>Subhead</a:t>
            </a:r>
          </a:p>
        </p:txBody>
      </p:sp>
      <p:pic>
        <p:nvPicPr>
          <p:cNvPr id="8" name="Picture 7" descr="5974_053(1).jpg"/>
          <p:cNvPicPr>
            <a:picLocks/>
          </p:cNvPicPr>
          <p:nvPr userDrawn="1"/>
        </p:nvPicPr>
        <p:blipFill rotWithShape="1">
          <a:blip r:embed="rId3" cstate="print">
            <a:extLst>
              <a:ext uri="{28A0092B-C50C-407E-A947-70E740481C1C}">
                <a14:useLocalDpi xmlns:a14="http://schemas.microsoft.com/office/drawing/2010/main"/>
              </a:ext>
            </a:extLst>
          </a:blip>
          <a:srcRect/>
          <a:stretch/>
        </p:blipFill>
        <p:spPr>
          <a:xfrm>
            <a:off x="0" y="-9229"/>
            <a:ext cx="4704215" cy="5638800"/>
          </a:xfrm>
          <a:prstGeom prst="rect">
            <a:avLst/>
          </a:prstGeom>
        </p:spPr>
      </p:pic>
    </p:spTree>
    <p:extLst>
      <p:ext uri="{BB962C8B-B14F-4D97-AF65-F5344CB8AC3E}">
        <p14:creationId xmlns:p14="http://schemas.microsoft.com/office/powerpoint/2010/main" val="257984091"/>
      </p:ext>
    </p:extLst>
  </p:cSld>
  <p:clrMapOvr>
    <a:masterClrMapping/>
  </p:clrMapOvr>
  <p:extLst>
    <p:ext uri="{DCECCB84-F9BA-43D5-87BE-67443E8EF086}">
      <p15:sldGuideLst xmlns:p15="http://schemas.microsoft.com/office/powerpoint/2012/main">
        <p15:guide id="1" pos="2976" userDrawn="1">
          <p15:clr>
            <a:srgbClr val="FBAE40"/>
          </p15:clr>
        </p15:guide>
        <p15:guide id="2" orient="horz" pos="355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 Section_graduation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B4611F-F867-594F-8132-682F5028C0A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817" y="0"/>
            <a:ext cx="12186626" cy="5638800"/>
          </a:xfrm>
          <a:prstGeom prst="rect">
            <a:avLst/>
          </a:prstGeom>
        </p:spPr>
      </p:pic>
      <p:sp>
        <p:nvSpPr>
          <p:cNvPr id="2" name="Title 1">
            <a:extLst>
              <a:ext uri="{FF2B5EF4-FFF2-40B4-BE49-F238E27FC236}">
                <a16:creationId xmlns:a16="http://schemas.microsoft.com/office/drawing/2014/main" id="{9E351E02-AAC4-4EAA-966F-A805EEDC3697}"/>
              </a:ext>
            </a:extLst>
          </p:cNvPr>
          <p:cNvSpPr>
            <a:spLocks noGrp="1"/>
          </p:cNvSpPr>
          <p:nvPr>
            <p:ph type="title" hasCustomPrompt="1"/>
          </p:nvPr>
        </p:nvSpPr>
        <p:spPr>
          <a:xfrm>
            <a:off x="5588000" y="914401"/>
            <a:ext cx="5508487" cy="1523999"/>
          </a:xfrm>
        </p:spPr>
        <p:txBody>
          <a:bodyPr/>
          <a:lstStyle>
            <a:lvl1pPr>
              <a:defRPr sz="3800"/>
            </a:lvl1pPr>
          </a:lstStyle>
          <a:p>
            <a:r>
              <a:rPr lang="en-US"/>
              <a:t>Title</a:t>
            </a:r>
          </a:p>
        </p:txBody>
      </p:sp>
      <p:sp>
        <p:nvSpPr>
          <p:cNvPr id="9" name="Text Placeholder 8">
            <a:extLst>
              <a:ext uri="{FF2B5EF4-FFF2-40B4-BE49-F238E27FC236}">
                <a16:creationId xmlns:a16="http://schemas.microsoft.com/office/drawing/2014/main" id="{99CFBDF5-C823-F646-98BC-E820C8824190}"/>
              </a:ext>
            </a:extLst>
          </p:cNvPr>
          <p:cNvSpPr>
            <a:spLocks noGrp="1"/>
          </p:cNvSpPr>
          <p:nvPr>
            <p:ph type="body" sz="quarter" idx="13" hasCustomPrompt="1"/>
          </p:nvPr>
        </p:nvSpPr>
        <p:spPr>
          <a:xfrm>
            <a:off x="5588000" y="2592457"/>
            <a:ext cx="3970867" cy="952500"/>
          </a:xfrm>
          <a:prstGeom prst="rect">
            <a:avLst/>
          </a:prstGeom>
        </p:spPr>
        <p:txBody>
          <a:bodyPr/>
          <a:lstStyle>
            <a:lvl1pPr>
              <a:buNone/>
              <a:defRPr sz="2000" baseline="0">
                <a:solidFill>
                  <a:schemeClr val="bg1"/>
                </a:solidFill>
              </a:defRPr>
            </a:lvl1pPr>
          </a:lstStyle>
          <a:p>
            <a:pPr lvl="0"/>
            <a:r>
              <a:rPr lang="en-US"/>
              <a:t>Subhead</a:t>
            </a:r>
          </a:p>
        </p:txBody>
      </p:sp>
      <p:pic>
        <p:nvPicPr>
          <p:cNvPr id="8" name="Picture 7" descr="6052_222.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4714647" cy="5638800"/>
          </a:xfrm>
          <a:prstGeom prst="rect">
            <a:avLst/>
          </a:prstGeom>
        </p:spPr>
      </p:pic>
    </p:spTree>
    <p:extLst>
      <p:ext uri="{BB962C8B-B14F-4D97-AF65-F5344CB8AC3E}">
        <p14:creationId xmlns:p14="http://schemas.microsoft.com/office/powerpoint/2010/main" val="257984091"/>
      </p:ext>
    </p:extLst>
  </p:cSld>
  <p:clrMapOvr>
    <a:masterClrMapping/>
  </p:clrMapOvr>
  <p:extLst>
    <p:ext uri="{DCECCB84-F9BA-43D5-87BE-67443E8EF086}">
      <p15:sldGuideLst xmlns:p15="http://schemas.microsoft.com/office/powerpoint/2012/main">
        <p15:guide id="1" pos="2976" userDrawn="1">
          <p15:clr>
            <a:srgbClr val="FBAE40"/>
          </p15:clr>
        </p15:guide>
        <p15:guide id="2" orient="horz" pos="3552"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 Section_graduation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B4611F-F867-594F-8132-682F5028C0A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817" y="0"/>
            <a:ext cx="12181183" cy="5638800"/>
          </a:xfrm>
          <a:prstGeom prst="rect">
            <a:avLst/>
          </a:prstGeom>
        </p:spPr>
      </p:pic>
      <p:sp>
        <p:nvSpPr>
          <p:cNvPr id="2" name="Title 1">
            <a:extLst>
              <a:ext uri="{FF2B5EF4-FFF2-40B4-BE49-F238E27FC236}">
                <a16:creationId xmlns:a16="http://schemas.microsoft.com/office/drawing/2014/main" id="{9D9DB9E1-6A4C-440F-8E4E-08DE2C1FB48D}"/>
              </a:ext>
            </a:extLst>
          </p:cNvPr>
          <p:cNvSpPr>
            <a:spLocks noGrp="1"/>
          </p:cNvSpPr>
          <p:nvPr>
            <p:ph type="title" hasCustomPrompt="1"/>
          </p:nvPr>
        </p:nvSpPr>
        <p:spPr>
          <a:xfrm>
            <a:off x="5588000" y="914400"/>
            <a:ext cx="5508487" cy="1524000"/>
          </a:xfrm>
        </p:spPr>
        <p:txBody>
          <a:bodyPr/>
          <a:lstStyle>
            <a:lvl1pPr>
              <a:defRPr sz="3800"/>
            </a:lvl1pPr>
          </a:lstStyle>
          <a:p>
            <a:r>
              <a:rPr lang="en-US"/>
              <a:t>Title</a:t>
            </a:r>
          </a:p>
        </p:txBody>
      </p:sp>
      <p:sp>
        <p:nvSpPr>
          <p:cNvPr id="9" name="Text Placeholder 8">
            <a:extLst>
              <a:ext uri="{FF2B5EF4-FFF2-40B4-BE49-F238E27FC236}">
                <a16:creationId xmlns:a16="http://schemas.microsoft.com/office/drawing/2014/main" id="{99CFBDF5-C823-F646-98BC-E820C8824190}"/>
              </a:ext>
            </a:extLst>
          </p:cNvPr>
          <p:cNvSpPr>
            <a:spLocks noGrp="1"/>
          </p:cNvSpPr>
          <p:nvPr>
            <p:ph type="body" sz="quarter" idx="13" hasCustomPrompt="1"/>
          </p:nvPr>
        </p:nvSpPr>
        <p:spPr>
          <a:xfrm>
            <a:off x="5588000" y="2592457"/>
            <a:ext cx="3970867" cy="952500"/>
          </a:xfrm>
          <a:prstGeom prst="rect">
            <a:avLst/>
          </a:prstGeom>
        </p:spPr>
        <p:txBody>
          <a:bodyPr/>
          <a:lstStyle>
            <a:lvl1pPr>
              <a:buNone/>
              <a:defRPr sz="2000" baseline="0">
                <a:solidFill>
                  <a:schemeClr val="bg1"/>
                </a:solidFill>
              </a:defRPr>
            </a:lvl1pPr>
          </a:lstStyle>
          <a:p>
            <a:pPr lvl="0"/>
            <a:r>
              <a:rPr lang="en-US"/>
              <a:t>Subhead</a:t>
            </a:r>
          </a:p>
        </p:txBody>
      </p:sp>
      <p:pic>
        <p:nvPicPr>
          <p:cNvPr id="8" name="Picture 7" descr="6052_232.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4707660" cy="5638800"/>
          </a:xfrm>
          <a:prstGeom prst="rect">
            <a:avLst/>
          </a:prstGeom>
        </p:spPr>
      </p:pic>
    </p:spTree>
    <p:extLst>
      <p:ext uri="{BB962C8B-B14F-4D97-AF65-F5344CB8AC3E}">
        <p14:creationId xmlns:p14="http://schemas.microsoft.com/office/powerpoint/2010/main" val="257984091"/>
      </p:ext>
    </p:extLst>
  </p:cSld>
  <p:clrMapOvr>
    <a:masterClrMapping/>
  </p:clrMapOvr>
  <p:extLst>
    <p:ext uri="{DCECCB84-F9BA-43D5-87BE-67443E8EF086}">
      <p15:sldGuideLst xmlns:p15="http://schemas.microsoft.com/office/powerpoint/2012/main">
        <p15:guide id="1" orient="horz" pos="3552" userDrawn="1">
          <p15:clr>
            <a:srgbClr val="FBAE40"/>
          </p15:clr>
        </p15:guide>
        <p15:guide id="2" pos="2976"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 Section_Graduation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B4611F-F867-594F-8132-682F5028C0A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817" y="0"/>
            <a:ext cx="12181183" cy="5638800"/>
          </a:xfrm>
          <a:prstGeom prst="rect">
            <a:avLst/>
          </a:prstGeom>
        </p:spPr>
      </p:pic>
      <p:sp>
        <p:nvSpPr>
          <p:cNvPr id="2" name="Title 1">
            <a:extLst>
              <a:ext uri="{FF2B5EF4-FFF2-40B4-BE49-F238E27FC236}">
                <a16:creationId xmlns:a16="http://schemas.microsoft.com/office/drawing/2014/main" id="{04A3057C-EC93-4A17-8557-2EB91422F43F}"/>
              </a:ext>
            </a:extLst>
          </p:cNvPr>
          <p:cNvSpPr>
            <a:spLocks noGrp="1"/>
          </p:cNvSpPr>
          <p:nvPr>
            <p:ph type="title" hasCustomPrompt="1"/>
          </p:nvPr>
        </p:nvSpPr>
        <p:spPr>
          <a:xfrm>
            <a:off x="5588000" y="914401"/>
            <a:ext cx="5508487" cy="1523999"/>
          </a:xfrm>
        </p:spPr>
        <p:txBody>
          <a:bodyPr/>
          <a:lstStyle>
            <a:lvl1pPr>
              <a:defRPr sz="3800"/>
            </a:lvl1pPr>
          </a:lstStyle>
          <a:p>
            <a:r>
              <a:rPr lang="en-US"/>
              <a:t>Title</a:t>
            </a:r>
          </a:p>
        </p:txBody>
      </p:sp>
      <p:sp>
        <p:nvSpPr>
          <p:cNvPr id="9" name="Text Placeholder 8">
            <a:extLst>
              <a:ext uri="{FF2B5EF4-FFF2-40B4-BE49-F238E27FC236}">
                <a16:creationId xmlns:a16="http://schemas.microsoft.com/office/drawing/2014/main" id="{99CFBDF5-C823-F646-98BC-E820C8824190}"/>
              </a:ext>
            </a:extLst>
          </p:cNvPr>
          <p:cNvSpPr>
            <a:spLocks noGrp="1"/>
          </p:cNvSpPr>
          <p:nvPr>
            <p:ph type="body" sz="quarter" idx="13" hasCustomPrompt="1"/>
          </p:nvPr>
        </p:nvSpPr>
        <p:spPr>
          <a:xfrm>
            <a:off x="5588000" y="2592457"/>
            <a:ext cx="3970867" cy="952500"/>
          </a:xfrm>
          <a:prstGeom prst="rect">
            <a:avLst/>
          </a:prstGeom>
        </p:spPr>
        <p:txBody>
          <a:bodyPr/>
          <a:lstStyle>
            <a:lvl1pPr>
              <a:buNone/>
              <a:defRPr sz="2000" baseline="0">
                <a:solidFill>
                  <a:schemeClr val="bg1"/>
                </a:solidFill>
              </a:defRPr>
            </a:lvl1pPr>
          </a:lstStyle>
          <a:p>
            <a:pPr lvl="0"/>
            <a:r>
              <a:rPr lang="en-US"/>
              <a:t>Subhead</a:t>
            </a:r>
          </a:p>
        </p:txBody>
      </p:sp>
      <p:pic>
        <p:nvPicPr>
          <p:cNvPr id="8" name="Picture 7" descr="6300_256.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4693787" cy="5638800"/>
          </a:xfrm>
          <a:prstGeom prst="rect">
            <a:avLst/>
          </a:prstGeom>
        </p:spPr>
      </p:pic>
    </p:spTree>
    <p:extLst>
      <p:ext uri="{BB962C8B-B14F-4D97-AF65-F5344CB8AC3E}">
        <p14:creationId xmlns:p14="http://schemas.microsoft.com/office/powerpoint/2010/main" val="257984091"/>
      </p:ext>
    </p:extLst>
  </p:cSld>
  <p:clrMapOvr>
    <a:masterClrMapping/>
  </p:clrMapOvr>
  <p:extLst>
    <p:ext uri="{DCECCB84-F9BA-43D5-87BE-67443E8EF086}">
      <p15:sldGuideLst xmlns:p15="http://schemas.microsoft.com/office/powerpoint/2012/main">
        <p15:guide id="1" pos="2976" userDrawn="1">
          <p15:clr>
            <a:srgbClr val="FBAE40"/>
          </p15:clr>
        </p15:guide>
        <p15:guide id="2" orient="horz" pos="355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 Section_Graduation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B4611F-F867-594F-8132-682F5028C0A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3130" y="-18748"/>
            <a:ext cx="12225130" cy="5664174"/>
          </a:xfrm>
          <a:prstGeom prst="rect">
            <a:avLst/>
          </a:prstGeom>
        </p:spPr>
      </p:pic>
      <p:sp>
        <p:nvSpPr>
          <p:cNvPr id="2" name="Title 1">
            <a:extLst>
              <a:ext uri="{FF2B5EF4-FFF2-40B4-BE49-F238E27FC236}">
                <a16:creationId xmlns:a16="http://schemas.microsoft.com/office/drawing/2014/main" id="{D81872B6-A71C-4719-834D-4386D4747740}"/>
              </a:ext>
            </a:extLst>
          </p:cNvPr>
          <p:cNvSpPr>
            <a:spLocks noGrp="1"/>
          </p:cNvSpPr>
          <p:nvPr>
            <p:ph type="title" hasCustomPrompt="1"/>
          </p:nvPr>
        </p:nvSpPr>
        <p:spPr>
          <a:xfrm>
            <a:off x="5588001" y="914400"/>
            <a:ext cx="5508487" cy="1524000"/>
          </a:xfrm>
        </p:spPr>
        <p:txBody>
          <a:bodyPr/>
          <a:lstStyle>
            <a:lvl1pPr>
              <a:defRPr sz="3800"/>
            </a:lvl1pPr>
          </a:lstStyle>
          <a:p>
            <a:r>
              <a:rPr lang="en-US"/>
              <a:t>Title</a:t>
            </a:r>
          </a:p>
        </p:txBody>
      </p:sp>
      <p:sp>
        <p:nvSpPr>
          <p:cNvPr id="9" name="Text Placeholder 8">
            <a:extLst>
              <a:ext uri="{FF2B5EF4-FFF2-40B4-BE49-F238E27FC236}">
                <a16:creationId xmlns:a16="http://schemas.microsoft.com/office/drawing/2014/main" id="{99CFBDF5-C823-F646-98BC-E820C8824190}"/>
              </a:ext>
            </a:extLst>
          </p:cNvPr>
          <p:cNvSpPr>
            <a:spLocks noGrp="1"/>
          </p:cNvSpPr>
          <p:nvPr>
            <p:ph type="body" sz="quarter" idx="13" hasCustomPrompt="1"/>
          </p:nvPr>
        </p:nvSpPr>
        <p:spPr>
          <a:xfrm>
            <a:off x="5588000" y="2592457"/>
            <a:ext cx="3970867" cy="952500"/>
          </a:xfrm>
          <a:prstGeom prst="rect">
            <a:avLst/>
          </a:prstGeom>
        </p:spPr>
        <p:txBody>
          <a:bodyPr/>
          <a:lstStyle>
            <a:lvl1pPr>
              <a:buNone/>
              <a:defRPr sz="2000" baseline="0">
                <a:solidFill>
                  <a:schemeClr val="bg1"/>
                </a:solidFill>
              </a:defRPr>
            </a:lvl1pPr>
          </a:lstStyle>
          <a:p>
            <a:pPr lvl="0"/>
            <a:r>
              <a:rPr lang="en-US"/>
              <a:t>Subhead</a:t>
            </a:r>
          </a:p>
        </p:txBody>
      </p:sp>
      <p:pic>
        <p:nvPicPr>
          <p:cNvPr id="10" name="Picture 9" descr="6508_261(1).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33131" y="-18748"/>
            <a:ext cx="4751609" cy="5657548"/>
          </a:xfrm>
          <a:prstGeom prst="rect">
            <a:avLst/>
          </a:prstGeom>
        </p:spPr>
      </p:pic>
    </p:spTree>
    <p:extLst>
      <p:ext uri="{BB962C8B-B14F-4D97-AF65-F5344CB8AC3E}">
        <p14:creationId xmlns:p14="http://schemas.microsoft.com/office/powerpoint/2010/main" val="1504001371"/>
      </p:ext>
    </p:extLst>
  </p:cSld>
  <p:clrMapOvr>
    <a:masterClrMapping/>
  </p:clrMapOvr>
  <p:extLst>
    <p:ext uri="{DCECCB84-F9BA-43D5-87BE-67443E8EF086}">
      <p15:sldGuideLst xmlns:p15="http://schemas.microsoft.com/office/powerpoint/2012/main">
        <p15:guide id="1" orient="horz" pos="3552" userDrawn="1">
          <p15:clr>
            <a:srgbClr val="FBAE40"/>
          </p15:clr>
        </p15:guide>
        <p15:guide id="2" pos="2976"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 Section_Graduation 5">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B4611F-F867-594F-8132-682F5028C0A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817" y="0"/>
            <a:ext cx="12178462" cy="5638800"/>
          </a:xfrm>
          <a:prstGeom prst="rect">
            <a:avLst/>
          </a:prstGeom>
        </p:spPr>
      </p:pic>
      <p:sp>
        <p:nvSpPr>
          <p:cNvPr id="2" name="Title 1">
            <a:extLst>
              <a:ext uri="{FF2B5EF4-FFF2-40B4-BE49-F238E27FC236}">
                <a16:creationId xmlns:a16="http://schemas.microsoft.com/office/drawing/2014/main" id="{0B2522E9-C884-4A1D-8E3B-41FEDDA65254}"/>
              </a:ext>
            </a:extLst>
          </p:cNvPr>
          <p:cNvSpPr>
            <a:spLocks noGrp="1"/>
          </p:cNvSpPr>
          <p:nvPr>
            <p:ph type="title" hasCustomPrompt="1"/>
          </p:nvPr>
        </p:nvSpPr>
        <p:spPr>
          <a:xfrm>
            <a:off x="5588000" y="914400"/>
            <a:ext cx="5508487" cy="1524000"/>
          </a:xfrm>
        </p:spPr>
        <p:txBody>
          <a:bodyPr/>
          <a:lstStyle>
            <a:lvl1pPr>
              <a:defRPr sz="3800"/>
            </a:lvl1pPr>
          </a:lstStyle>
          <a:p>
            <a:r>
              <a:rPr lang="en-US"/>
              <a:t>Title</a:t>
            </a:r>
          </a:p>
        </p:txBody>
      </p:sp>
      <p:sp>
        <p:nvSpPr>
          <p:cNvPr id="9" name="Text Placeholder 8">
            <a:extLst>
              <a:ext uri="{FF2B5EF4-FFF2-40B4-BE49-F238E27FC236}">
                <a16:creationId xmlns:a16="http://schemas.microsoft.com/office/drawing/2014/main" id="{99CFBDF5-C823-F646-98BC-E820C8824190}"/>
              </a:ext>
            </a:extLst>
          </p:cNvPr>
          <p:cNvSpPr>
            <a:spLocks noGrp="1"/>
          </p:cNvSpPr>
          <p:nvPr>
            <p:ph type="body" sz="quarter" idx="13" hasCustomPrompt="1"/>
          </p:nvPr>
        </p:nvSpPr>
        <p:spPr>
          <a:xfrm>
            <a:off x="5588000" y="2592457"/>
            <a:ext cx="3970867" cy="952500"/>
          </a:xfrm>
          <a:prstGeom prst="rect">
            <a:avLst/>
          </a:prstGeom>
        </p:spPr>
        <p:txBody>
          <a:bodyPr/>
          <a:lstStyle>
            <a:lvl1pPr>
              <a:buNone/>
              <a:defRPr sz="2000" baseline="0">
                <a:solidFill>
                  <a:schemeClr val="bg1"/>
                </a:solidFill>
              </a:defRPr>
            </a:lvl1pPr>
          </a:lstStyle>
          <a:p>
            <a:pPr lvl="0"/>
            <a:r>
              <a:rPr lang="en-US"/>
              <a:t>Subhead</a:t>
            </a:r>
          </a:p>
        </p:txBody>
      </p:sp>
      <p:pic>
        <p:nvPicPr>
          <p:cNvPr id="8" name="Picture 7" descr="7077128(1).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4704216" cy="5638800"/>
          </a:xfrm>
          <a:prstGeom prst="rect">
            <a:avLst/>
          </a:prstGeom>
        </p:spPr>
      </p:pic>
    </p:spTree>
    <p:extLst>
      <p:ext uri="{BB962C8B-B14F-4D97-AF65-F5344CB8AC3E}">
        <p14:creationId xmlns:p14="http://schemas.microsoft.com/office/powerpoint/2010/main" val="3627618704"/>
      </p:ext>
    </p:extLst>
  </p:cSld>
  <p:clrMapOvr>
    <a:masterClrMapping/>
  </p:clrMapOvr>
  <p:extLst>
    <p:ext uri="{DCECCB84-F9BA-43D5-87BE-67443E8EF086}">
      <p15:sldGuideLst xmlns:p15="http://schemas.microsoft.com/office/powerpoint/2012/main">
        <p15:guide id="1" orient="horz" pos="3552" userDrawn="1">
          <p15:clr>
            <a:srgbClr val="FBAE40"/>
          </p15:clr>
        </p15:guide>
        <p15:guide id="2" pos="2976"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 Section_Graduation 6">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B4611F-F867-594F-8132-682F5028C0A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817" y="0"/>
            <a:ext cx="12181183" cy="5638800"/>
          </a:xfrm>
          <a:prstGeom prst="rect">
            <a:avLst/>
          </a:prstGeom>
        </p:spPr>
      </p:pic>
      <p:sp>
        <p:nvSpPr>
          <p:cNvPr id="2" name="Title 1">
            <a:extLst>
              <a:ext uri="{FF2B5EF4-FFF2-40B4-BE49-F238E27FC236}">
                <a16:creationId xmlns:a16="http://schemas.microsoft.com/office/drawing/2014/main" id="{48AA7BB8-4E0D-41F8-BE6A-ABC7F52C6FA4}"/>
              </a:ext>
            </a:extLst>
          </p:cNvPr>
          <p:cNvSpPr>
            <a:spLocks noGrp="1"/>
          </p:cNvSpPr>
          <p:nvPr>
            <p:ph type="title" hasCustomPrompt="1"/>
          </p:nvPr>
        </p:nvSpPr>
        <p:spPr>
          <a:xfrm>
            <a:off x="5588001" y="914400"/>
            <a:ext cx="5508487" cy="1524000"/>
          </a:xfrm>
        </p:spPr>
        <p:txBody>
          <a:bodyPr/>
          <a:lstStyle>
            <a:lvl1pPr>
              <a:defRPr sz="3800"/>
            </a:lvl1pPr>
          </a:lstStyle>
          <a:p>
            <a:r>
              <a:rPr lang="en-US"/>
              <a:t>Title</a:t>
            </a:r>
          </a:p>
        </p:txBody>
      </p:sp>
      <p:sp>
        <p:nvSpPr>
          <p:cNvPr id="9" name="Text Placeholder 8">
            <a:extLst>
              <a:ext uri="{FF2B5EF4-FFF2-40B4-BE49-F238E27FC236}">
                <a16:creationId xmlns:a16="http://schemas.microsoft.com/office/drawing/2014/main" id="{99CFBDF5-C823-F646-98BC-E820C8824190}"/>
              </a:ext>
            </a:extLst>
          </p:cNvPr>
          <p:cNvSpPr>
            <a:spLocks noGrp="1"/>
          </p:cNvSpPr>
          <p:nvPr>
            <p:ph type="body" sz="quarter" idx="13" hasCustomPrompt="1"/>
          </p:nvPr>
        </p:nvSpPr>
        <p:spPr>
          <a:xfrm>
            <a:off x="5588000" y="2592457"/>
            <a:ext cx="3970867" cy="952500"/>
          </a:xfrm>
          <a:prstGeom prst="rect">
            <a:avLst/>
          </a:prstGeom>
        </p:spPr>
        <p:txBody>
          <a:bodyPr/>
          <a:lstStyle>
            <a:lvl1pPr>
              <a:buNone/>
              <a:defRPr sz="2000" baseline="0">
                <a:solidFill>
                  <a:schemeClr val="bg1"/>
                </a:solidFill>
              </a:defRPr>
            </a:lvl1pPr>
          </a:lstStyle>
          <a:p>
            <a:pPr lvl="0"/>
            <a:r>
              <a:rPr lang="en-US"/>
              <a:t>Subhead</a:t>
            </a:r>
          </a:p>
        </p:txBody>
      </p:sp>
      <p:pic>
        <p:nvPicPr>
          <p:cNvPr id="8" name="Picture 7" descr="7077093(2).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
            <a:ext cx="4724400" cy="5638800"/>
          </a:xfrm>
          <a:prstGeom prst="rect">
            <a:avLst/>
          </a:prstGeom>
        </p:spPr>
      </p:pic>
    </p:spTree>
    <p:extLst>
      <p:ext uri="{BB962C8B-B14F-4D97-AF65-F5344CB8AC3E}">
        <p14:creationId xmlns:p14="http://schemas.microsoft.com/office/powerpoint/2010/main" val="3627618704"/>
      </p:ext>
    </p:extLst>
  </p:cSld>
  <p:clrMapOvr>
    <a:masterClrMapping/>
  </p:clrMapOvr>
  <p:extLst>
    <p:ext uri="{DCECCB84-F9BA-43D5-87BE-67443E8EF086}">
      <p15:sldGuideLst xmlns:p15="http://schemas.microsoft.com/office/powerpoint/2012/main">
        <p15:guide id="2" pos="2976" userDrawn="1">
          <p15:clr>
            <a:srgbClr val="FBAE40"/>
          </p15:clr>
        </p15:guide>
        <p15:guide id="3" orient="horz" pos="3552"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 Section_Spartan Terrace Restaura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B4611F-F867-594F-8132-682F5028C0A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817" y="0"/>
            <a:ext cx="12181183" cy="5638800"/>
          </a:xfrm>
          <a:prstGeom prst="rect">
            <a:avLst/>
          </a:prstGeom>
        </p:spPr>
      </p:pic>
      <p:sp>
        <p:nvSpPr>
          <p:cNvPr id="2" name="Title 1">
            <a:extLst>
              <a:ext uri="{FF2B5EF4-FFF2-40B4-BE49-F238E27FC236}">
                <a16:creationId xmlns:a16="http://schemas.microsoft.com/office/drawing/2014/main" id="{80AB3ADC-1EF9-4EA2-B4F6-E5222DFA8586}"/>
              </a:ext>
            </a:extLst>
          </p:cNvPr>
          <p:cNvSpPr>
            <a:spLocks noGrp="1"/>
          </p:cNvSpPr>
          <p:nvPr>
            <p:ph type="title" hasCustomPrompt="1"/>
          </p:nvPr>
        </p:nvSpPr>
        <p:spPr>
          <a:xfrm>
            <a:off x="5588000" y="914400"/>
            <a:ext cx="5508487" cy="1524000"/>
          </a:xfrm>
        </p:spPr>
        <p:txBody>
          <a:bodyPr/>
          <a:lstStyle>
            <a:lvl1pPr>
              <a:defRPr sz="3800"/>
            </a:lvl1pPr>
          </a:lstStyle>
          <a:p>
            <a:r>
              <a:rPr lang="en-US"/>
              <a:t>Title</a:t>
            </a:r>
          </a:p>
        </p:txBody>
      </p:sp>
      <p:sp>
        <p:nvSpPr>
          <p:cNvPr id="9" name="Text Placeholder 8">
            <a:extLst>
              <a:ext uri="{FF2B5EF4-FFF2-40B4-BE49-F238E27FC236}">
                <a16:creationId xmlns:a16="http://schemas.microsoft.com/office/drawing/2014/main" id="{99CFBDF5-C823-F646-98BC-E820C8824190}"/>
              </a:ext>
            </a:extLst>
          </p:cNvPr>
          <p:cNvSpPr>
            <a:spLocks noGrp="1"/>
          </p:cNvSpPr>
          <p:nvPr>
            <p:ph type="body" sz="quarter" idx="13" hasCustomPrompt="1"/>
          </p:nvPr>
        </p:nvSpPr>
        <p:spPr>
          <a:xfrm>
            <a:off x="5588000" y="2592457"/>
            <a:ext cx="3970867" cy="952500"/>
          </a:xfrm>
          <a:prstGeom prst="rect">
            <a:avLst/>
          </a:prstGeom>
        </p:spPr>
        <p:txBody>
          <a:bodyPr/>
          <a:lstStyle>
            <a:lvl1pPr>
              <a:buNone/>
              <a:defRPr sz="2000" baseline="0">
                <a:solidFill>
                  <a:schemeClr val="bg1"/>
                </a:solidFill>
              </a:defRPr>
            </a:lvl1pPr>
          </a:lstStyle>
          <a:p>
            <a:pPr lvl="0"/>
            <a:r>
              <a:rPr lang="en-US"/>
              <a:t>Subhead</a:t>
            </a:r>
          </a:p>
        </p:txBody>
      </p:sp>
      <p:pic>
        <p:nvPicPr>
          <p:cNvPr id="3" name="Picture 2">
            <a:extLst>
              <a:ext uri="{FF2B5EF4-FFF2-40B4-BE49-F238E27FC236}">
                <a16:creationId xmlns:a16="http://schemas.microsoft.com/office/drawing/2014/main" id="{52C58270-B26A-D640-9DCE-371BA244B88D}"/>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0"/>
            <a:ext cx="4637384" cy="5638800"/>
          </a:xfrm>
          <a:prstGeom prst="rect">
            <a:avLst/>
          </a:prstGeom>
        </p:spPr>
      </p:pic>
    </p:spTree>
    <p:extLst>
      <p:ext uri="{BB962C8B-B14F-4D97-AF65-F5344CB8AC3E}">
        <p14:creationId xmlns:p14="http://schemas.microsoft.com/office/powerpoint/2010/main" val="257984091"/>
      </p:ext>
    </p:extLst>
  </p:cSld>
  <p:clrMapOvr>
    <a:masterClrMapping/>
  </p:clrMapOvr>
  <p:extLst>
    <p:ext uri="{DCECCB84-F9BA-43D5-87BE-67443E8EF086}">
      <p15:sldGuideLst xmlns:p15="http://schemas.microsoft.com/office/powerpoint/2012/main">
        <p15:guide id="1" pos="2928" userDrawn="1">
          <p15:clr>
            <a:srgbClr val="FBAE40"/>
          </p15:clr>
        </p15:guide>
        <p15:guide id="2" orient="horz" pos="3552"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 Section_student outside smilin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B4611F-F867-594F-8132-682F5028C0A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1635" y="0"/>
            <a:ext cx="12170365" cy="5638800"/>
          </a:xfrm>
          <a:prstGeom prst="rect">
            <a:avLst/>
          </a:prstGeom>
        </p:spPr>
      </p:pic>
      <p:sp>
        <p:nvSpPr>
          <p:cNvPr id="2" name="Title 1">
            <a:extLst>
              <a:ext uri="{FF2B5EF4-FFF2-40B4-BE49-F238E27FC236}">
                <a16:creationId xmlns:a16="http://schemas.microsoft.com/office/drawing/2014/main" id="{1D32C54B-E75B-424C-A36B-53AD946C2D18}"/>
              </a:ext>
            </a:extLst>
          </p:cNvPr>
          <p:cNvSpPr>
            <a:spLocks noGrp="1"/>
          </p:cNvSpPr>
          <p:nvPr>
            <p:ph type="title" hasCustomPrompt="1"/>
          </p:nvPr>
        </p:nvSpPr>
        <p:spPr>
          <a:xfrm>
            <a:off x="5588000" y="943562"/>
            <a:ext cx="5508487" cy="1494838"/>
          </a:xfrm>
        </p:spPr>
        <p:txBody>
          <a:bodyPr/>
          <a:lstStyle>
            <a:lvl1pPr>
              <a:defRPr sz="3800"/>
            </a:lvl1pPr>
          </a:lstStyle>
          <a:p>
            <a:r>
              <a:rPr lang="en-US"/>
              <a:t>Title</a:t>
            </a:r>
          </a:p>
        </p:txBody>
      </p:sp>
      <p:sp>
        <p:nvSpPr>
          <p:cNvPr id="9" name="Text Placeholder 8">
            <a:extLst>
              <a:ext uri="{FF2B5EF4-FFF2-40B4-BE49-F238E27FC236}">
                <a16:creationId xmlns:a16="http://schemas.microsoft.com/office/drawing/2014/main" id="{99CFBDF5-C823-F646-98BC-E820C8824190}"/>
              </a:ext>
            </a:extLst>
          </p:cNvPr>
          <p:cNvSpPr>
            <a:spLocks noGrp="1"/>
          </p:cNvSpPr>
          <p:nvPr>
            <p:ph type="body" sz="quarter" idx="13" hasCustomPrompt="1"/>
          </p:nvPr>
        </p:nvSpPr>
        <p:spPr>
          <a:xfrm>
            <a:off x="5588000" y="2592457"/>
            <a:ext cx="3970867" cy="952500"/>
          </a:xfrm>
          <a:prstGeom prst="rect">
            <a:avLst/>
          </a:prstGeom>
        </p:spPr>
        <p:txBody>
          <a:bodyPr/>
          <a:lstStyle>
            <a:lvl1pPr>
              <a:buNone/>
              <a:defRPr sz="2000" baseline="0">
                <a:solidFill>
                  <a:schemeClr val="bg1"/>
                </a:solidFill>
              </a:defRPr>
            </a:lvl1pPr>
          </a:lstStyle>
          <a:p>
            <a:pPr lvl="0"/>
            <a:r>
              <a:rPr lang="en-US"/>
              <a:t>Subhead</a:t>
            </a:r>
          </a:p>
        </p:txBody>
      </p:sp>
      <p:pic>
        <p:nvPicPr>
          <p:cNvPr id="3" name="Picture 2">
            <a:extLst>
              <a:ext uri="{FF2B5EF4-FFF2-40B4-BE49-F238E27FC236}">
                <a16:creationId xmlns:a16="http://schemas.microsoft.com/office/drawing/2014/main" id="{3B994043-E931-E444-9504-A3FD750A38CE}"/>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1" y="-4418"/>
            <a:ext cx="4724401" cy="5643217"/>
          </a:xfrm>
          <a:prstGeom prst="rect">
            <a:avLst/>
          </a:prstGeom>
        </p:spPr>
      </p:pic>
    </p:spTree>
    <p:extLst>
      <p:ext uri="{BB962C8B-B14F-4D97-AF65-F5344CB8AC3E}">
        <p14:creationId xmlns:p14="http://schemas.microsoft.com/office/powerpoint/2010/main" val="257984091"/>
      </p:ext>
    </p:extLst>
  </p:cSld>
  <p:clrMapOvr>
    <a:masterClrMapping/>
  </p:clrMapOvr>
  <p:extLst>
    <p:ext uri="{DCECCB84-F9BA-43D5-87BE-67443E8EF086}">
      <p15:sldGuideLst xmlns:p15="http://schemas.microsoft.com/office/powerpoint/2012/main">
        <p15:guide id="1" pos="2976" userDrawn="1">
          <p15:clr>
            <a:srgbClr val="FBAE40"/>
          </p15:clr>
        </p15:guide>
        <p15:guide id="2" orient="horz" pos="3552"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 section_student, studyin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B4611F-F867-594F-8132-682F5028C0A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817" y="0"/>
            <a:ext cx="12181183" cy="5638800"/>
          </a:xfrm>
          <a:prstGeom prst="rect">
            <a:avLst/>
          </a:prstGeom>
        </p:spPr>
      </p:pic>
      <p:sp>
        <p:nvSpPr>
          <p:cNvPr id="10" name="Title 9">
            <a:extLst>
              <a:ext uri="{FF2B5EF4-FFF2-40B4-BE49-F238E27FC236}">
                <a16:creationId xmlns:a16="http://schemas.microsoft.com/office/drawing/2014/main" id="{5BCA502B-27F5-4F8E-A902-03AE8D9DBC3E}"/>
              </a:ext>
            </a:extLst>
          </p:cNvPr>
          <p:cNvSpPr>
            <a:spLocks noGrp="1"/>
          </p:cNvSpPr>
          <p:nvPr>
            <p:ph type="title" hasCustomPrompt="1"/>
          </p:nvPr>
        </p:nvSpPr>
        <p:spPr>
          <a:xfrm>
            <a:off x="5588000" y="914400"/>
            <a:ext cx="5508487" cy="1524000"/>
          </a:xfrm>
        </p:spPr>
        <p:txBody>
          <a:bodyPr/>
          <a:lstStyle>
            <a:lvl1pPr>
              <a:defRPr sz="3800"/>
            </a:lvl1pPr>
          </a:lstStyle>
          <a:p>
            <a:r>
              <a:rPr lang="en-US"/>
              <a:t>Title</a:t>
            </a:r>
          </a:p>
        </p:txBody>
      </p:sp>
      <p:sp>
        <p:nvSpPr>
          <p:cNvPr id="9" name="Text Placeholder 8">
            <a:extLst>
              <a:ext uri="{FF2B5EF4-FFF2-40B4-BE49-F238E27FC236}">
                <a16:creationId xmlns:a16="http://schemas.microsoft.com/office/drawing/2014/main" id="{99CFBDF5-C823-F646-98BC-E820C8824190}"/>
              </a:ext>
            </a:extLst>
          </p:cNvPr>
          <p:cNvSpPr>
            <a:spLocks noGrp="1"/>
          </p:cNvSpPr>
          <p:nvPr>
            <p:ph type="body" sz="quarter" idx="13" hasCustomPrompt="1"/>
          </p:nvPr>
        </p:nvSpPr>
        <p:spPr>
          <a:xfrm>
            <a:off x="5588000" y="2592457"/>
            <a:ext cx="3970867" cy="952500"/>
          </a:xfrm>
          <a:prstGeom prst="rect">
            <a:avLst/>
          </a:prstGeom>
        </p:spPr>
        <p:txBody>
          <a:bodyPr/>
          <a:lstStyle>
            <a:lvl1pPr>
              <a:buNone/>
              <a:defRPr sz="2000" baseline="0">
                <a:solidFill>
                  <a:schemeClr val="bg1"/>
                </a:solidFill>
              </a:defRPr>
            </a:lvl1pPr>
          </a:lstStyle>
          <a:p>
            <a:pPr lvl="0"/>
            <a:r>
              <a:rPr lang="en-US"/>
              <a:t>Subhead</a:t>
            </a:r>
          </a:p>
        </p:txBody>
      </p:sp>
      <p:pic>
        <p:nvPicPr>
          <p:cNvPr id="8" name="Picture 7" descr="6288_013(2).jpg"/>
          <p:cNvPicPr>
            <a:picLocks noChangeAspect="1"/>
          </p:cNvPicPr>
          <p:nvPr userDrawn="1"/>
        </p:nvPicPr>
        <p:blipFill rotWithShape="1">
          <a:blip r:embed="rId3" cstate="print">
            <a:extLst>
              <a:ext uri="{28A0092B-C50C-407E-A947-70E740481C1C}">
                <a14:useLocalDpi xmlns:a14="http://schemas.microsoft.com/office/drawing/2010/main"/>
              </a:ext>
            </a:extLst>
          </a:blip>
          <a:srcRect l="-345" r="1672"/>
          <a:stretch/>
        </p:blipFill>
        <p:spPr>
          <a:xfrm>
            <a:off x="-25707" y="-16564"/>
            <a:ext cx="4978707" cy="5655364"/>
          </a:xfrm>
          <a:prstGeom prst="rect">
            <a:avLst/>
          </a:prstGeom>
        </p:spPr>
      </p:pic>
    </p:spTree>
    <p:extLst>
      <p:ext uri="{BB962C8B-B14F-4D97-AF65-F5344CB8AC3E}">
        <p14:creationId xmlns:p14="http://schemas.microsoft.com/office/powerpoint/2010/main" val="257984091"/>
      </p:ext>
    </p:extLst>
  </p:cSld>
  <p:clrMapOvr>
    <a:masterClrMapping/>
  </p:clrMapOvr>
  <p:extLst>
    <p:ext uri="{DCECCB84-F9BA-43D5-87BE-67443E8EF086}">
      <p15:sldGuideLst xmlns:p15="http://schemas.microsoft.com/office/powerpoint/2012/main">
        <p15:guide id="1" pos="3168" userDrawn="1">
          <p15:clr>
            <a:srgbClr val="FBAE40"/>
          </p15:clr>
        </p15:guide>
        <p15:guide id="2" orient="horz" pos="355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en Section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2594F7-1AB6-3841-9426-0B036CECE3E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817" y="0"/>
            <a:ext cx="12170365" cy="5638800"/>
          </a:xfrm>
          <a:prstGeom prst="rect">
            <a:avLst/>
          </a:prstGeom>
        </p:spPr>
      </p:pic>
      <p:pic>
        <p:nvPicPr>
          <p:cNvPr id="4" name="Picture 3" descr="green color slides.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12192000" cy="5638800"/>
          </a:xfrm>
          <a:prstGeom prst="rect">
            <a:avLst/>
          </a:prstGeom>
        </p:spPr>
      </p:pic>
      <p:sp>
        <p:nvSpPr>
          <p:cNvPr id="2" name="Title 1">
            <a:extLst>
              <a:ext uri="{FF2B5EF4-FFF2-40B4-BE49-F238E27FC236}">
                <a16:creationId xmlns:a16="http://schemas.microsoft.com/office/drawing/2014/main" id="{B4A5FB1F-5F7E-4501-B10D-DB1090389003}"/>
              </a:ext>
            </a:extLst>
          </p:cNvPr>
          <p:cNvSpPr>
            <a:spLocks noGrp="1"/>
          </p:cNvSpPr>
          <p:nvPr>
            <p:ph type="title" hasCustomPrompt="1"/>
          </p:nvPr>
        </p:nvSpPr>
        <p:spPr>
          <a:xfrm>
            <a:off x="1524000" y="1143000"/>
            <a:ext cx="9144000" cy="1066800"/>
          </a:xfrm>
        </p:spPr>
        <p:txBody>
          <a:bodyPr/>
          <a:lstStyle>
            <a:lvl1pPr algn="ctr">
              <a:defRPr sz="4000"/>
            </a:lvl1pPr>
          </a:lstStyle>
          <a:p>
            <a:r>
              <a:rPr lang="en-US"/>
              <a:t>Title</a:t>
            </a:r>
          </a:p>
        </p:txBody>
      </p:sp>
      <p:sp>
        <p:nvSpPr>
          <p:cNvPr id="6" name="Text Placeholder 6">
            <a:extLst>
              <a:ext uri="{FF2B5EF4-FFF2-40B4-BE49-F238E27FC236}">
                <a16:creationId xmlns:a16="http://schemas.microsoft.com/office/drawing/2014/main" id="{542226F7-9386-D74A-9A99-E0A17D4308C5}"/>
              </a:ext>
            </a:extLst>
          </p:cNvPr>
          <p:cNvSpPr>
            <a:spLocks noGrp="1"/>
          </p:cNvSpPr>
          <p:nvPr>
            <p:ph type="body" sz="quarter" idx="11" hasCustomPrompt="1"/>
          </p:nvPr>
        </p:nvSpPr>
        <p:spPr>
          <a:xfrm>
            <a:off x="1524000" y="2659581"/>
            <a:ext cx="9144000" cy="685800"/>
          </a:xfrm>
          <a:prstGeom prst="rect">
            <a:avLst/>
          </a:prstGeom>
        </p:spPr>
        <p:txBody>
          <a:bodyPr/>
          <a:lstStyle>
            <a:lvl1pPr algn="ctr">
              <a:buNone/>
              <a:defRPr sz="2500" baseline="0">
                <a:solidFill>
                  <a:schemeClr val="bg1"/>
                </a:solidFill>
              </a:defRPr>
            </a:lvl1pPr>
          </a:lstStyle>
          <a:p>
            <a:pPr lvl="0"/>
            <a:r>
              <a:rPr lang="en-US"/>
              <a:t>Subhead</a:t>
            </a:r>
          </a:p>
        </p:txBody>
      </p:sp>
    </p:spTree>
    <p:extLst>
      <p:ext uri="{BB962C8B-B14F-4D97-AF65-F5344CB8AC3E}">
        <p14:creationId xmlns:p14="http://schemas.microsoft.com/office/powerpoint/2010/main" val="26126281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 Section_students outs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B4611F-F867-594F-8132-682F5028C0A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817" y="0"/>
            <a:ext cx="12181183" cy="5638800"/>
          </a:xfrm>
          <a:prstGeom prst="rect">
            <a:avLst/>
          </a:prstGeom>
        </p:spPr>
      </p:pic>
      <p:sp>
        <p:nvSpPr>
          <p:cNvPr id="2" name="Title 1">
            <a:extLst>
              <a:ext uri="{FF2B5EF4-FFF2-40B4-BE49-F238E27FC236}">
                <a16:creationId xmlns:a16="http://schemas.microsoft.com/office/drawing/2014/main" id="{0B2C841D-F689-47F0-BA89-36EB17535D28}"/>
              </a:ext>
            </a:extLst>
          </p:cNvPr>
          <p:cNvSpPr>
            <a:spLocks noGrp="1"/>
          </p:cNvSpPr>
          <p:nvPr>
            <p:ph type="title" hasCustomPrompt="1"/>
          </p:nvPr>
        </p:nvSpPr>
        <p:spPr>
          <a:xfrm>
            <a:off x="5588000" y="914400"/>
            <a:ext cx="5508487" cy="1524000"/>
          </a:xfrm>
        </p:spPr>
        <p:txBody>
          <a:bodyPr/>
          <a:lstStyle>
            <a:lvl1pPr>
              <a:defRPr sz="3800"/>
            </a:lvl1pPr>
          </a:lstStyle>
          <a:p>
            <a:r>
              <a:rPr lang="en-US"/>
              <a:t>Title</a:t>
            </a:r>
          </a:p>
        </p:txBody>
      </p:sp>
      <p:sp>
        <p:nvSpPr>
          <p:cNvPr id="9" name="Text Placeholder 8">
            <a:extLst>
              <a:ext uri="{FF2B5EF4-FFF2-40B4-BE49-F238E27FC236}">
                <a16:creationId xmlns:a16="http://schemas.microsoft.com/office/drawing/2014/main" id="{99CFBDF5-C823-F646-98BC-E820C8824190}"/>
              </a:ext>
            </a:extLst>
          </p:cNvPr>
          <p:cNvSpPr>
            <a:spLocks noGrp="1"/>
          </p:cNvSpPr>
          <p:nvPr>
            <p:ph type="body" sz="quarter" idx="13" hasCustomPrompt="1"/>
          </p:nvPr>
        </p:nvSpPr>
        <p:spPr>
          <a:xfrm>
            <a:off x="5588000" y="2592457"/>
            <a:ext cx="3970867" cy="952500"/>
          </a:xfrm>
          <a:prstGeom prst="rect">
            <a:avLst/>
          </a:prstGeom>
        </p:spPr>
        <p:txBody>
          <a:bodyPr/>
          <a:lstStyle>
            <a:lvl1pPr>
              <a:buNone/>
              <a:defRPr sz="2000" baseline="0">
                <a:solidFill>
                  <a:schemeClr val="bg1"/>
                </a:solidFill>
              </a:defRPr>
            </a:lvl1pPr>
          </a:lstStyle>
          <a:p>
            <a:pPr lvl="0"/>
            <a:r>
              <a:rPr lang="en-US"/>
              <a:t>Subhead</a:t>
            </a:r>
          </a:p>
        </p:txBody>
      </p:sp>
      <p:pic>
        <p:nvPicPr>
          <p:cNvPr id="8" name="Picture 7" descr="6393_006.jpg"/>
          <p:cNvPicPr>
            <a:picLocks noChangeAspect="1"/>
          </p:cNvPicPr>
          <p:nvPr userDrawn="1"/>
        </p:nvPicPr>
        <p:blipFill rotWithShape="1">
          <a:blip r:embed="rId3" cstate="print">
            <a:extLst>
              <a:ext uri="{28A0092B-C50C-407E-A947-70E740481C1C}">
                <a14:useLocalDpi xmlns:a14="http://schemas.microsoft.com/office/drawing/2010/main"/>
              </a:ext>
            </a:extLst>
          </a:blip>
          <a:srcRect r="-178"/>
          <a:stretch/>
        </p:blipFill>
        <p:spPr>
          <a:xfrm>
            <a:off x="-9939" y="0"/>
            <a:ext cx="4744527" cy="5638800"/>
          </a:xfrm>
          <a:prstGeom prst="rect">
            <a:avLst/>
          </a:prstGeom>
        </p:spPr>
      </p:pic>
    </p:spTree>
    <p:extLst>
      <p:ext uri="{BB962C8B-B14F-4D97-AF65-F5344CB8AC3E}">
        <p14:creationId xmlns:p14="http://schemas.microsoft.com/office/powerpoint/2010/main" val="257984091"/>
      </p:ext>
    </p:extLst>
  </p:cSld>
  <p:clrMapOvr>
    <a:masterClrMapping/>
  </p:clrMapOvr>
  <p:extLst>
    <p:ext uri="{DCECCB84-F9BA-43D5-87BE-67443E8EF086}">
      <p15:sldGuideLst xmlns:p15="http://schemas.microsoft.com/office/powerpoint/2012/main">
        <p15:guide id="1" orient="horz" pos="3552" userDrawn="1">
          <p15:clr>
            <a:srgbClr val="FBAE40"/>
          </p15:clr>
        </p15:guide>
        <p15:guide id="2" pos="2976"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ue Section_student wel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B4611F-F867-594F-8132-682F5028C0A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817" y="0"/>
            <a:ext cx="12181183" cy="5638800"/>
          </a:xfrm>
          <a:prstGeom prst="rect">
            <a:avLst/>
          </a:prstGeom>
        </p:spPr>
      </p:pic>
      <p:sp>
        <p:nvSpPr>
          <p:cNvPr id="2" name="Title 1">
            <a:extLst>
              <a:ext uri="{FF2B5EF4-FFF2-40B4-BE49-F238E27FC236}">
                <a16:creationId xmlns:a16="http://schemas.microsoft.com/office/drawing/2014/main" id="{8A1B6DEB-DD88-4A7B-A5C8-64C472C7B5ED}"/>
              </a:ext>
            </a:extLst>
          </p:cNvPr>
          <p:cNvSpPr>
            <a:spLocks noGrp="1"/>
          </p:cNvSpPr>
          <p:nvPr>
            <p:ph type="title" hasCustomPrompt="1"/>
          </p:nvPr>
        </p:nvSpPr>
        <p:spPr>
          <a:xfrm>
            <a:off x="5583356" y="914400"/>
            <a:ext cx="5508487" cy="1524000"/>
          </a:xfrm>
        </p:spPr>
        <p:txBody>
          <a:bodyPr/>
          <a:lstStyle>
            <a:lvl1pPr>
              <a:defRPr sz="3800"/>
            </a:lvl1pPr>
          </a:lstStyle>
          <a:p>
            <a:r>
              <a:rPr lang="en-US"/>
              <a:t>Title</a:t>
            </a:r>
          </a:p>
        </p:txBody>
      </p:sp>
      <p:sp>
        <p:nvSpPr>
          <p:cNvPr id="9" name="Text Placeholder 8">
            <a:extLst>
              <a:ext uri="{FF2B5EF4-FFF2-40B4-BE49-F238E27FC236}">
                <a16:creationId xmlns:a16="http://schemas.microsoft.com/office/drawing/2014/main" id="{99CFBDF5-C823-F646-98BC-E820C8824190}"/>
              </a:ext>
            </a:extLst>
          </p:cNvPr>
          <p:cNvSpPr>
            <a:spLocks noGrp="1"/>
          </p:cNvSpPr>
          <p:nvPr>
            <p:ph type="body" sz="quarter" idx="13" hasCustomPrompt="1"/>
          </p:nvPr>
        </p:nvSpPr>
        <p:spPr>
          <a:xfrm>
            <a:off x="5588000" y="2592457"/>
            <a:ext cx="3970867" cy="952500"/>
          </a:xfrm>
          <a:prstGeom prst="rect">
            <a:avLst/>
          </a:prstGeom>
        </p:spPr>
        <p:txBody>
          <a:bodyPr/>
          <a:lstStyle>
            <a:lvl1pPr>
              <a:buNone/>
              <a:defRPr sz="2000" baseline="0">
                <a:solidFill>
                  <a:schemeClr val="bg1"/>
                </a:solidFill>
              </a:defRPr>
            </a:lvl1pPr>
          </a:lstStyle>
          <a:p>
            <a:pPr lvl="0"/>
            <a:r>
              <a:rPr lang="en-US"/>
              <a:t>Subhead</a:t>
            </a:r>
          </a:p>
        </p:txBody>
      </p:sp>
      <p:pic>
        <p:nvPicPr>
          <p:cNvPr id="8" name="Picture 7" descr="7128_239.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4746643" cy="5638800"/>
          </a:xfrm>
          <a:prstGeom prst="rect">
            <a:avLst/>
          </a:prstGeom>
        </p:spPr>
      </p:pic>
    </p:spTree>
    <p:extLst>
      <p:ext uri="{BB962C8B-B14F-4D97-AF65-F5344CB8AC3E}">
        <p14:creationId xmlns:p14="http://schemas.microsoft.com/office/powerpoint/2010/main" val="257984091"/>
      </p:ext>
    </p:extLst>
  </p:cSld>
  <p:clrMapOvr>
    <a:masterClrMapping/>
  </p:clrMapOvr>
  <p:extLst>
    <p:ext uri="{DCECCB84-F9BA-43D5-87BE-67443E8EF086}">
      <p15:sldGuideLst xmlns:p15="http://schemas.microsoft.com/office/powerpoint/2012/main">
        <p15:guide id="1" pos="2976" userDrawn="1">
          <p15:clr>
            <a:srgbClr val="FBAE40"/>
          </p15:clr>
        </p15:guide>
        <p15:guide id="2" orient="horz" pos="3552"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ue Section_student, computer, smilin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B4611F-F867-594F-8132-682F5028C0A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92000" cy="5648824"/>
          </a:xfrm>
          <a:prstGeom prst="rect">
            <a:avLst/>
          </a:prstGeom>
        </p:spPr>
      </p:pic>
      <p:sp>
        <p:nvSpPr>
          <p:cNvPr id="2" name="Title 1">
            <a:extLst>
              <a:ext uri="{FF2B5EF4-FFF2-40B4-BE49-F238E27FC236}">
                <a16:creationId xmlns:a16="http://schemas.microsoft.com/office/drawing/2014/main" id="{C1B6AE18-E319-4E21-B1D4-0133A795C776}"/>
              </a:ext>
            </a:extLst>
          </p:cNvPr>
          <p:cNvSpPr>
            <a:spLocks noGrp="1"/>
          </p:cNvSpPr>
          <p:nvPr>
            <p:ph type="title" hasCustomPrompt="1"/>
          </p:nvPr>
        </p:nvSpPr>
        <p:spPr>
          <a:xfrm>
            <a:off x="5588000" y="904461"/>
            <a:ext cx="5508487" cy="1524000"/>
          </a:xfrm>
        </p:spPr>
        <p:txBody>
          <a:bodyPr/>
          <a:lstStyle>
            <a:lvl1pPr>
              <a:defRPr sz="3800"/>
            </a:lvl1pPr>
          </a:lstStyle>
          <a:p>
            <a:r>
              <a:rPr lang="en-US"/>
              <a:t>Title</a:t>
            </a:r>
          </a:p>
        </p:txBody>
      </p:sp>
      <p:sp>
        <p:nvSpPr>
          <p:cNvPr id="9" name="Text Placeholder 8">
            <a:extLst>
              <a:ext uri="{FF2B5EF4-FFF2-40B4-BE49-F238E27FC236}">
                <a16:creationId xmlns:a16="http://schemas.microsoft.com/office/drawing/2014/main" id="{99CFBDF5-C823-F646-98BC-E820C8824190}"/>
              </a:ext>
            </a:extLst>
          </p:cNvPr>
          <p:cNvSpPr>
            <a:spLocks noGrp="1"/>
          </p:cNvSpPr>
          <p:nvPr>
            <p:ph type="body" sz="quarter" idx="13" hasCustomPrompt="1"/>
          </p:nvPr>
        </p:nvSpPr>
        <p:spPr>
          <a:xfrm>
            <a:off x="5588000" y="2592457"/>
            <a:ext cx="3970867" cy="952500"/>
          </a:xfrm>
          <a:prstGeom prst="rect">
            <a:avLst/>
          </a:prstGeom>
        </p:spPr>
        <p:txBody>
          <a:bodyPr/>
          <a:lstStyle>
            <a:lvl1pPr>
              <a:buNone/>
              <a:defRPr sz="2000" baseline="0">
                <a:solidFill>
                  <a:schemeClr val="bg1"/>
                </a:solidFill>
              </a:defRPr>
            </a:lvl1pPr>
          </a:lstStyle>
          <a:p>
            <a:pPr lvl="0"/>
            <a:r>
              <a:rPr lang="en-US"/>
              <a:t>Subhead</a:t>
            </a:r>
          </a:p>
        </p:txBody>
      </p:sp>
      <p:pic>
        <p:nvPicPr>
          <p:cNvPr id="8" name="Picture 7" descr="6393_046.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0"/>
            <a:ext cx="4702131" cy="5648824"/>
          </a:xfrm>
          <a:prstGeom prst="rect">
            <a:avLst/>
          </a:prstGeom>
        </p:spPr>
      </p:pic>
    </p:spTree>
    <p:extLst>
      <p:ext uri="{BB962C8B-B14F-4D97-AF65-F5344CB8AC3E}">
        <p14:creationId xmlns:p14="http://schemas.microsoft.com/office/powerpoint/2010/main" val="257984091"/>
      </p:ext>
    </p:extLst>
  </p:cSld>
  <p:clrMapOvr>
    <a:masterClrMapping/>
  </p:clrMapOvr>
  <p:extLst>
    <p:ext uri="{DCECCB84-F9BA-43D5-87BE-67443E8EF086}">
      <p15:sldGuideLst xmlns:p15="http://schemas.microsoft.com/office/powerpoint/2012/main">
        <p15:guide id="1" pos="2976" userDrawn="1">
          <p15:clr>
            <a:srgbClr val="FBAE40"/>
          </p15:clr>
        </p15:guide>
        <p15:guide id="2" orient="horz" pos="3552"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ue Section_student, lab">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B4611F-F867-594F-8132-682F5028C0A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711"/>
            <a:ext cx="12192000" cy="5648824"/>
          </a:xfrm>
          <a:prstGeom prst="rect">
            <a:avLst/>
          </a:prstGeom>
        </p:spPr>
      </p:pic>
      <p:sp>
        <p:nvSpPr>
          <p:cNvPr id="2" name="Title 1">
            <a:extLst>
              <a:ext uri="{FF2B5EF4-FFF2-40B4-BE49-F238E27FC236}">
                <a16:creationId xmlns:a16="http://schemas.microsoft.com/office/drawing/2014/main" id="{97092260-992C-4105-AA53-12388E6D3907}"/>
              </a:ext>
            </a:extLst>
          </p:cNvPr>
          <p:cNvSpPr>
            <a:spLocks noGrp="1"/>
          </p:cNvSpPr>
          <p:nvPr>
            <p:ph type="title" hasCustomPrompt="1"/>
          </p:nvPr>
        </p:nvSpPr>
        <p:spPr>
          <a:xfrm>
            <a:off x="5588000" y="904461"/>
            <a:ext cx="5508487" cy="1524000"/>
          </a:xfrm>
        </p:spPr>
        <p:txBody>
          <a:bodyPr/>
          <a:lstStyle>
            <a:lvl1pPr>
              <a:defRPr sz="3800"/>
            </a:lvl1pPr>
          </a:lstStyle>
          <a:p>
            <a:r>
              <a:rPr lang="en-US"/>
              <a:t>Title</a:t>
            </a:r>
          </a:p>
        </p:txBody>
      </p:sp>
      <p:sp>
        <p:nvSpPr>
          <p:cNvPr id="9" name="Text Placeholder 8">
            <a:extLst>
              <a:ext uri="{FF2B5EF4-FFF2-40B4-BE49-F238E27FC236}">
                <a16:creationId xmlns:a16="http://schemas.microsoft.com/office/drawing/2014/main" id="{99CFBDF5-C823-F646-98BC-E820C8824190}"/>
              </a:ext>
            </a:extLst>
          </p:cNvPr>
          <p:cNvSpPr>
            <a:spLocks noGrp="1"/>
          </p:cNvSpPr>
          <p:nvPr>
            <p:ph type="body" sz="quarter" idx="13" hasCustomPrompt="1"/>
          </p:nvPr>
        </p:nvSpPr>
        <p:spPr>
          <a:xfrm>
            <a:off x="5588000" y="2592457"/>
            <a:ext cx="3970867" cy="952500"/>
          </a:xfrm>
          <a:prstGeom prst="rect">
            <a:avLst/>
          </a:prstGeom>
        </p:spPr>
        <p:txBody>
          <a:bodyPr/>
          <a:lstStyle>
            <a:lvl1pPr>
              <a:buNone/>
              <a:defRPr sz="2000" baseline="0">
                <a:solidFill>
                  <a:schemeClr val="bg1"/>
                </a:solidFill>
              </a:defRPr>
            </a:lvl1pPr>
          </a:lstStyle>
          <a:p>
            <a:pPr lvl="0"/>
            <a:r>
              <a:rPr lang="en-US"/>
              <a:t>Subhead</a:t>
            </a:r>
          </a:p>
        </p:txBody>
      </p:sp>
      <p:pic>
        <p:nvPicPr>
          <p:cNvPr id="8" name="Picture 7" descr="6821_038.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3252" y="-6711"/>
            <a:ext cx="4741750" cy="5648824"/>
          </a:xfrm>
          <a:prstGeom prst="rect">
            <a:avLst/>
          </a:prstGeom>
        </p:spPr>
      </p:pic>
    </p:spTree>
    <p:extLst>
      <p:ext uri="{BB962C8B-B14F-4D97-AF65-F5344CB8AC3E}">
        <p14:creationId xmlns:p14="http://schemas.microsoft.com/office/powerpoint/2010/main" val="257984091"/>
      </p:ext>
    </p:extLst>
  </p:cSld>
  <p:clrMapOvr>
    <a:masterClrMapping/>
  </p:clrMapOvr>
  <p:extLst>
    <p:ext uri="{DCECCB84-F9BA-43D5-87BE-67443E8EF086}">
      <p15:sldGuideLst xmlns:p15="http://schemas.microsoft.com/office/powerpoint/2012/main">
        <p15:guide id="1" pos="2976" userDrawn="1">
          <p15:clr>
            <a:srgbClr val="FBAE40"/>
          </p15:clr>
        </p15:guide>
        <p15:guide id="2" orient="horz" pos="3552"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ue Section_Dental Assistin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B4611F-F867-594F-8132-682F5028C0A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0024"/>
            <a:ext cx="12192000" cy="5648824"/>
          </a:xfrm>
          <a:prstGeom prst="rect">
            <a:avLst/>
          </a:prstGeom>
        </p:spPr>
      </p:pic>
      <p:sp>
        <p:nvSpPr>
          <p:cNvPr id="2" name="Title 1">
            <a:extLst>
              <a:ext uri="{FF2B5EF4-FFF2-40B4-BE49-F238E27FC236}">
                <a16:creationId xmlns:a16="http://schemas.microsoft.com/office/drawing/2014/main" id="{F27B59D3-7601-4C63-AE9C-F0C134BBEA3D}"/>
              </a:ext>
            </a:extLst>
          </p:cNvPr>
          <p:cNvSpPr>
            <a:spLocks noGrp="1"/>
          </p:cNvSpPr>
          <p:nvPr>
            <p:ph type="title" hasCustomPrompt="1"/>
          </p:nvPr>
        </p:nvSpPr>
        <p:spPr>
          <a:xfrm>
            <a:off x="5588000" y="914400"/>
            <a:ext cx="5508487" cy="1524000"/>
          </a:xfrm>
        </p:spPr>
        <p:txBody>
          <a:bodyPr/>
          <a:lstStyle>
            <a:lvl1pPr>
              <a:defRPr sz="3800"/>
            </a:lvl1pPr>
          </a:lstStyle>
          <a:p>
            <a:r>
              <a:rPr lang="en-US"/>
              <a:t>Title</a:t>
            </a:r>
          </a:p>
        </p:txBody>
      </p:sp>
      <p:sp>
        <p:nvSpPr>
          <p:cNvPr id="9" name="Text Placeholder 8">
            <a:extLst>
              <a:ext uri="{FF2B5EF4-FFF2-40B4-BE49-F238E27FC236}">
                <a16:creationId xmlns:a16="http://schemas.microsoft.com/office/drawing/2014/main" id="{99CFBDF5-C823-F646-98BC-E820C8824190}"/>
              </a:ext>
            </a:extLst>
          </p:cNvPr>
          <p:cNvSpPr>
            <a:spLocks noGrp="1"/>
          </p:cNvSpPr>
          <p:nvPr>
            <p:ph type="body" sz="quarter" idx="13" hasCustomPrompt="1"/>
          </p:nvPr>
        </p:nvSpPr>
        <p:spPr>
          <a:xfrm>
            <a:off x="5588000" y="2592457"/>
            <a:ext cx="3970867" cy="952500"/>
          </a:xfrm>
          <a:prstGeom prst="rect">
            <a:avLst/>
          </a:prstGeom>
        </p:spPr>
        <p:txBody>
          <a:bodyPr/>
          <a:lstStyle>
            <a:lvl1pPr>
              <a:buNone/>
              <a:defRPr sz="2000" baseline="0">
                <a:solidFill>
                  <a:schemeClr val="bg1"/>
                </a:solidFill>
              </a:defRPr>
            </a:lvl1pPr>
          </a:lstStyle>
          <a:p>
            <a:pPr lvl="0"/>
            <a:r>
              <a:rPr lang="en-US"/>
              <a:t>Subhead</a:t>
            </a:r>
          </a:p>
        </p:txBody>
      </p:sp>
      <p:pic>
        <p:nvPicPr>
          <p:cNvPr id="8" name="Picture 7" descr="6795_249-2.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023"/>
            <a:ext cx="4800600" cy="5648824"/>
          </a:xfrm>
          <a:prstGeom prst="rect">
            <a:avLst/>
          </a:prstGeom>
        </p:spPr>
      </p:pic>
    </p:spTree>
    <p:extLst>
      <p:ext uri="{BB962C8B-B14F-4D97-AF65-F5344CB8AC3E}">
        <p14:creationId xmlns:p14="http://schemas.microsoft.com/office/powerpoint/2010/main" val="257984091"/>
      </p:ext>
    </p:extLst>
  </p:cSld>
  <p:clrMapOvr>
    <a:masterClrMapping/>
  </p:clrMapOvr>
  <p:extLst>
    <p:ext uri="{DCECCB84-F9BA-43D5-87BE-67443E8EF086}">
      <p15:sldGuideLst xmlns:p15="http://schemas.microsoft.com/office/powerpoint/2012/main">
        <p15:guide id="1" orient="horz" pos="3552" userDrawn="1">
          <p15:clr>
            <a:srgbClr val="FBAE40"/>
          </p15:clr>
        </p15:guide>
        <p15:guide id="2" pos="3024"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ue Section_faculty memb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B4611F-F867-594F-8132-682F5028C0A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495" y="-15350"/>
            <a:ext cx="12203495" cy="5654150"/>
          </a:xfrm>
          <a:prstGeom prst="rect">
            <a:avLst/>
          </a:prstGeom>
        </p:spPr>
      </p:pic>
      <p:sp>
        <p:nvSpPr>
          <p:cNvPr id="2" name="Title 1">
            <a:extLst>
              <a:ext uri="{FF2B5EF4-FFF2-40B4-BE49-F238E27FC236}">
                <a16:creationId xmlns:a16="http://schemas.microsoft.com/office/drawing/2014/main" id="{EEE87EB8-334D-40B8-872E-35E426E82D40}"/>
              </a:ext>
            </a:extLst>
          </p:cNvPr>
          <p:cNvSpPr>
            <a:spLocks noGrp="1"/>
          </p:cNvSpPr>
          <p:nvPr>
            <p:ph type="title" hasCustomPrompt="1"/>
          </p:nvPr>
        </p:nvSpPr>
        <p:spPr>
          <a:xfrm>
            <a:off x="5588000" y="904461"/>
            <a:ext cx="5508487" cy="1524000"/>
          </a:xfrm>
        </p:spPr>
        <p:txBody>
          <a:bodyPr/>
          <a:lstStyle>
            <a:lvl1pPr>
              <a:defRPr sz="3800"/>
            </a:lvl1pPr>
          </a:lstStyle>
          <a:p>
            <a:r>
              <a:rPr lang="en-US"/>
              <a:t>Title</a:t>
            </a:r>
          </a:p>
        </p:txBody>
      </p:sp>
      <p:sp>
        <p:nvSpPr>
          <p:cNvPr id="9" name="Text Placeholder 8">
            <a:extLst>
              <a:ext uri="{FF2B5EF4-FFF2-40B4-BE49-F238E27FC236}">
                <a16:creationId xmlns:a16="http://schemas.microsoft.com/office/drawing/2014/main" id="{99CFBDF5-C823-F646-98BC-E820C8824190}"/>
              </a:ext>
            </a:extLst>
          </p:cNvPr>
          <p:cNvSpPr>
            <a:spLocks noGrp="1"/>
          </p:cNvSpPr>
          <p:nvPr>
            <p:ph type="body" sz="quarter" idx="13" hasCustomPrompt="1"/>
          </p:nvPr>
        </p:nvSpPr>
        <p:spPr>
          <a:xfrm>
            <a:off x="5588000" y="2592457"/>
            <a:ext cx="3970867" cy="952500"/>
          </a:xfrm>
          <a:prstGeom prst="rect">
            <a:avLst/>
          </a:prstGeom>
        </p:spPr>
        <p:txBody>
          <a:bodyPr/>
          <a:lstStyle>
            <a:lvl1pPr>
              <a:buNone/>
              <a:defRPr sz="2000" baseline="0">
                <a:solidFill>
                  <a:schemeClr val="bg1"/>
                </a:solidFill>
              </a:defRPr>
            </a:lvl1pPr>
          </a:lstStyle>
          <a:p>
            <a:pPr lvl="0"/>
            <a:r>
              <a:rPr lang="en-US"/>
              <a:t>Subhead</a:t>
            </a:r>
          </a:p>
        </p:txBody>
      </p:sp>
      <p:pic>
        <p:nvPicPr>
          <p:cNvPr id="10" name="Picture 9" descr="6399_074.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15350"/>
            <a:ext cx="4724400" cy="5654150"/>
          </a:xfrm>
          <a:prstGeom prst="rect">
            <a:avLst/>
          </a:prstGeom>
        </p:spPr>
      </p:pic>
    </p:spTree>
    <p:extLst>
      <p:ext uri="{BB962C8B-B14F-4D97-AF65-F5344CB8AC3E}">
        <p14:creationId xmlns:p14="http://schemas.microsoft.com/office/powerpoint/2010/main" val="1504001371"/>
      </p:ext>
    </p:extLst>
  </p:cSld>
  <p:clrMapOvr>
    <a:masterClrMapping/>
  </p:clrMapOvr>
  <p:extLst>
    <p:ext uri="{DCECCB84-F9BA-43D5-87BE-67443E8EF086}">
      <p15:sldGuideLst xmlns:p15="http://schemas.microsoft.com/office/powerpoint/2012/main">
        <p15:guide id="1" pos="2976" userDrawn="1">
          <p15:clr>
            <a:srgbClr val="FBAE40"/>
          </p15:clr>
        </p15:guide>
        <p15:guide id="2" orient="horz" pos="3552"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ue Section_student, computer lab">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B4611F-F867-594F-8132-682F5028C0A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5012"/>
            <a:ext cx="12192000" cy="5648824"/>
          </a:xfrm>
          <a:prstGeom prst="rect">
            <a:avLst/>
          </a:prstGeom>
        </p:spPr>
      </p:pic>
      <p:sp>
        <p:nvSpPr>
          <p:cNvPr id="2" name="Title 1">
            <a:extLst>
              <a:ext uri="{FF2B5EF4-FFF2-40B4-BE49-F238E27FC236}">
                <a16:creationId xmlns:a16="http://schemas.microsoft.com/office/drawing/2014/main" id="{ACBBBFDC-18C2-4BFA-B6EC-6C4DF1ABAEAF}"/>
              </a:ext>
            </a:extLst>
          </p:cNvPr>
          <p:cNvSpPr>
            <a:spLocks noGrp="1"/>
          </p:cNvSpPr>
          <p:nvPr>
            <p:ph type="title" hasCustomPrompt="1"/>
          </p:nvPr>
        </p:nvSpPr>
        <p:spPr>
          <a:xfrm>
            <a:off x="5588000" y="904461"/>
            <a:ext cx="5508487" cy="1524000"/>
          </a:xfrm>
        </p:spPr>
        <p:txBody>
          <a:bodyPr/>
          <a:lstStyle>
            <a:lvl1pPr>
              <a:defRPr sz="3800"/>
            </a:lvl1pPr>
          </a:lstStyle>
          <a:p>
            <a:r>
              <a:rPr lang="en-US"/>
              <a:t>Title</a:t>
            </a:r>
          </a:p>
        </p:txBody>
      </p:sp>
      <p:sp>
        <p:nvSpPr>
          <p:cNvPr id="9" name="Text Placeholder 8">
            <a:extLst>
              <a:ext uri="{FF2B5EF4-FFF2-40B4-BE49-F238E27FC236}">
                <a16:creationId xmlns:a16="http://schemas.microsoft.com/office/drawing/2014/main" id="{99CFBDF5-C823-F646-98BC-E820C8824190}"/>
              </a:ext>
            </a:extLst>
          </p:cNvPr>
          <p:cNvSpPr>
            <a:spLocks noGrp="1"/>
          </p:cNvSpPr>
          <p:nvPr>
            <p:ph type="body" sz="quarter" idx="13" hasCustomPrompt="1"/>
          </p:nvPr>
        </p:nvSpPr>
        <p:spPr>
          <a:xfrm>
            <a:off x="5588000" y="2592457"/>
            <a:ext cx="3970867" cy="952500"/>
          </a:xfrm>
          <a:prstGeom prst="rect">
            <a:avLst/>
          </a:prstGeom>
        </p:spPr>
        <p:txBody>
          <a:bodyPr/>
          <a:lstStyle>
            <a:lvl1pPr>
              <a:buNone/>
              <a:defRPr sz="2000" baseline="0">
                <a:solidFill>
                  <a:schemeClr val="bg1"/>
                </a:solidFill>
              </a:defRPr>
            </a:lvl1pPr>
          </a:lstStyle>
          <a:p>
            <a:pPr lvl="0"/>
            <a:r>
              <a:rPr lang="en-US"/>
              <a:t>Subhead</a:t>
            </a:r>
          </a:p>
        </p:txBody>
      </p:sp>
      <p:pic>
        <p:nvPicPr>
          <p:cNvPr id="11" name="Picture 10" descr="6503_052(2).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5012"/>
            <a:ext cx="4724400" cy="5643812"/>
          </a:xfrm>
          <a:prstGeom prst="rect">
            <a:avLst/>
          </a:prstGeom>
        </p:spPr>
      </p:pic>
    </p:spTree>
    <p:extLst>
      <p:ext uri="{BB962C8B-B14F-4D97-AF65-F5344CB8AC3E}">
        <p14:creationId xmlns:p14="http://schemas.microsoft.com/office/powerpoint/2010/main" val="1504001371"/>
      </p:ext>
    </p:extLst>
  </p:cSld>
  <p:clrMapOvr>
    <a:masterClrMapping/>
  </p:clrMapOvr>
  <p:extLst>
    <p:ext uri="{DCECCB84-F9BA-43D5-87BE-67443E8EF086}">
      <p15:sldGuideLst xmlns:p15="http://schemas.microsoft.com/office/powerpoint/2012/main">
        <p15:guide id="1" orient="horz" pos="3552" userDrawn="1">
          <p15:clr>
            <a:srgbClr val="FBAE40"/>
          </p15:clr>
        </p15:guide>
        <p15:guide id="2" pos="2976"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ue Section_student studying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B4611F-F867-594F-8132-682F5028C0A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817" y="-5012"/>
            <a:ext cx="12181183" cy="5643812"/>
          </a:xfrm>
          <a:prstGeom prst="rect">
            <a:avLst/>
          </a:prstGeom>
        </p:spPr>
      </p:pic>
      <p:sp>
        <p:nvSpPr>
          <p:cNvPr id="2" name="Title 1">
            <a:extLst>
              <a:ext uri="{FF2B5EF4-FFF2-40B4-BE49-F238E27FC236}">
                <a16:creationId xmlns:a16="http://schemas.microsoft.com/office/drawing/2014/main" id="{7243FFEA-7C90-4338-A44E-5A1FC015BAAE}"/>
              </a:ext>
            </a:extLst>
          </p:cNvPr>
          <p:cNvSpPr>
            <a:spLocks noGrp="1"/>
          </p:cNvSpPr>
          <p:nvPr>
            <p:ph type="title" hasCustomPrompt="1"/>
          </p:nvPr>
        </p:nvSpPr>
        <p:spPr>
          <a:xfrm>
            <a:off x="5588000" y="904461"/>
            <a:ext cx="5508487" cy="1524000"/>
          </a:xfrm>
        </p:spPr>
        <p:txBody>
          <a:bodyPr/>
          <a:lstStyle>
            <a:lvl1pPr>
              <a:defRPr sz="3800"/>
            </a:lvl1pPr>
          </a:lstStyle>
          <a:p>
            <a:r>
              <a:rPr lang="en-US"/>
              <a:t>Title</a:t>
            </a:r>
          </a:p>
        </p:txBody>
      </p:sp>
      <p:sp>
        <p:nvSpPr>
          <p:cNvPr id="9" name="Text Placeholder 8">
            <a:extLst>
              <a:ext uri="{FF2B5EF4-FFF2-40B4-BE49-F238E27FC236}">
                <a16:creationId xmlns:a16="http://schemas.microsoft.com/office/drawing/2014/main" id="{99CFBDF5-C823-F646-98BC-E820C8824190}"/>
              </a:ext>
            </a:extLst>
          </p:cNvPr>
          <p:cNvSpPr>
            <a:spLocks noGrp="1"/>
          </p:cNvSpPr>
          <p:nvPr>
            <p:ph type="body" sz="quarter" idx="13" hasCustomPrompt="1"/>
          </p:nvPr>
        </p:nvSpPr>
        <p:spPr>
          <a:xfrm>
            <a:off x="5588000" y="2592457"/>
            <a:ext cx="3970867" cy="952500"/>
          </a:xfrm>
          <a:prstGeom prst="rect">
            <a:avLst/>
          </a:prstGeom>
        </p:spPr>
        <p:txBody>
          <a:bodyPr/>
          <a:lstStyle>
            <a:lvl1pPr>
              <a:buNone/>
              <a:defRPr sz="2000" baseline="0">
                <a:solidFill>
                  <a:schemeClr val="bg1"/>
                </a:solidFill>
              </a:defRPr>
            </a:lvl1pPr>
          </a:lstStyle>
          <a:p>
            <a:pPr lvl="0"/>
            <a:r>
              <a:rPr lang="en-US"/>
              <a:t>Subhead</a:t>
            </a:r>
          </a:p>
        </p:txBody>
      </p:sp>
      <p:pic>
        <p:nvPicPr>
          <p:cNvPr id="10" name="Picture 9" descr="6600_059(1).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4704216" cy="5638800"/>
          </a:xfrm>
          <a:prstGeom prst="rect">
            <a:avLst/>
          </a:prstGeom>
        </p:spPr>
      </p:pic>
    </p:spTree>
    <p:extLst>
      <p:ext uri="{BB962C8B-B14F-4D97-AF65-F5344CB8AC3E}">
        <p14:creationId xmlns:p14="http://schemas.microsoft.com/office/powerpoint/2010/main" val="1504001371"/>
      </p:ext>
    </p:extLst>
  </p:cSld>
  <p:clrMapOvr>
    <a:masterClrMapping/>
  </p:clrMapOvr>
  <p:extLst>
    <p:ext uri="{DCECCB84-F9BA-43D5-87BE-67443E8EF086}">
      <p15:sldGuideLst xmlns:p15="http://schemas.microsoft.com/office/powerpoint/2012/main">
        <p15:guide id="1" pos="2976" userDrawn="1">
          <p15:clr>
            <a:srgbClr val="FBAE40"/>
          </p15:clr>
        </p15:guide>
        <p15:guide id="2" orient="horz" pos="3552"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ue Section_Automotiv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B4611F-F867-594F-8132-682F5028C0A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0024"/>
            <a:ext cx="12192000" cy="5648824"/>
          </a:xfrm>
          <a:prstGeom prst="rect">
            <a:avLst/>
          </a:prstGeom>
        </p:spPr>
      </p:pic>
      <p:sp>
        <p:nvSpPr>
          <p:cNvPr id="2" name="Title 1">
            <a:extLst>
              <a:ext uri="{FF2B5EF4-FFF2-40B4-BE49-F238E27FC236}">
                <a16:creationId xmlns:a16="http://schemas.microsoft.com/office/drawing/2014/main" id="{DFB2A009-8078-4809-965B-451A47FF777A}"/>
              </a:ext>
            </a:extLst>
          </p:cNvPr>
          <p:cNvSpPr>
            <a:spLocks noGrp="1"/>
          </p:cNvSpPr>
          <p:nvPr>
            <p:ph type="title" hasCustomPrompt="1"/>
          </p:nvPr>
        </p:nvSpPr>
        <p:spPr>
          <a:xfrm>
            <a:off x="5588001" y="914400"/>
            <a:ext cx="5508487" cy="1524000"/>
          </a:xfrm>
        </p:spPr>
        <p:txBody>
          <a:bodyPr/>
          <a:lstStyle>
            <a:lvl1pPr>
              <a:defRPr sz="3800"/>
            </a:lvl1pPr>
          </a:lstStyle>
          <a:p>
            <a:r>
              <a:rPr lang="en-US"/>
              <a:t>Title</a:t>
            </a:r>
          </a:p>
        </p:txBody>
      </p:sp>
      <p:sp>
        <p:nvSpPr>
          <p:cNvPr id="9" name="Text Placeholder 8">
            <a:extLst>
              <a:ext uri="{FF2B5EF4-FFF2-40B4-BE49-F238E27FC236}">
                <a16:creationId xmlns:a16="http://schemas.microsoft.com/office/drawing/2014/main" id="{99CFBDF5-C823-F646-98BC-E820C8824190}"/>
              </a:ext>
            </a:extLst>
          </p:cNvPr>
          <p:cNvSpPr>
            <a:spLocks noGrp="1"/>
          </p:cNvSpPr>
          <p:nvPr>
            <p:ph type="body" sz="quarter" idx="13" hasCustomPrompt="1"/>
          </p:nvPr>
        </p:nvSpPr>
        <p:spPr>
          <a:xfrm>
            <a:off x="5588000" y="2592457"/>
            <a:ext cx="3970867" cy="952500"/>
          </a:xfrm>
          <a:prstGeom prst="rect">
            <a:avLst/>
          </a:prstGeom>
        </p:spPr>
        <p:txBody>
          <a:bodyPr/>
          <a:lstStyle>
            <a:lvl1pPr>
              <a:buNone/>
              <a:defRPr sz="2000" baseline="0">
                <a:solidFill>
                  <a:schemeClr val="bg1"/>
                </a:solidFill>
              </a:defRPr>
            </a:lvl1pPr>
          </a:lstStyle>
          <a:p>
            <a:pPr lvl="0"/>
            <a:r>
              <a:rPr lang="en-US"/>
              <a:t>Subhead</a:t>
            </a:r>
          </a:p>
        </p:txBody>
      </p:sp>
      <p:pic>
        <p:nvPicPr>
          <p:cNvPr id="10" name="Picture 9" descr="6704_063.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4725500" cy="5638800"/>
          </a:xfrm>
          <a:prstGeom prst="rect">
            <a:avLst/>
          </a:prstGeom>
        </p:spPr>
      </p:pic>
    </p:spTree>
    <p:extLst>
      <p:ext uri="{BB962C8B-B14F-4D97-AF65-F5344CB8AC3E}">
        <p14:creationId xmlns:p14="http://schemas.microsoft.com/office/powerpoint/2010/main" val="1504001371"/>
      </p:ext>
    </p:extLst>
  </p:cSld>
  <p:clrMapOvr>
    <a:masterClrMapping/>
  </p:clrMapOvr>
  <p:extLst>
    <p:ext uri="{DCECCB84-F9BA-43D5-87BE-67443E8EF086}">
      <p15:sldGuideLst xmlns:p15="http://schemas.microsoft.com/office/powerpoint/2012/main">
        <p15:guide id="1" pos="2976" userDrawn="1">
          <p15:clr>
            <a:srgbClr val="FBAE40"/>
          </p15:clr>
        </p15:guide>
        <p15:guide id="2" orient="horz" pos="3552"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ue Section_Student, Classroom">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B4611F-F867-594F-8132-682F5028C0A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817" y="0"/>
            <a:ext cx="12181183" cy="5638800"/>
          </a:xfrm>
          <a:prstGeom prst="rect">
            <a:avLst/>
          </a:prstGeom>
        </p:spPr>
      </p:pic>
      <p:sp>
        <p:nvSpPr>
          <p:cNvPr id="2" name="Title 1">
            <a:extLst>
              <a:ext uri="{FF2B5EF4-FFF2-40B4-BE49-F238E27FC236}">
                <a16:creationId xmlns:a16="http://schemas.microsoft.com/office/drawing/2014/main" id="{E829A3AA-9CE5-49B2-8CAA-6F7FF508F3E2}"/>
              </a:ext>
            </a:extLst>
          </p:cNvPr>
          <p:cNvSpPr>
            <a:spLocks noGrp="1"/>
          </p:cNvSpPr>
          <p:nvPr>
            <p:ph type="title" hasCustomPrompt="1"/>
          </p:nvPr>
        </p:nvSpPr>
        <p:spPr>
          <a:xfrm>
            <a:off x="5588000" y="914400"/>
            <a:ext cx="5508487" cy="1524000"/>
          </a:xfrm>
        </p:spPr>
        <p:txBody>
          <a:bodyPr/>
          <a:lstStyle>
            <a:lvl1pPr>
              <a:defRPr sz="3800"/>
            </a:lvl1pPr>
          </a:lstStyle>
          <a:p>
            <a:r>
              <a:rPr lang="en-US"/>
              <a:t>Title</a:t>
            </a:r>
          </a:p>
        </p:txBody>
      </p:sp>
      <p:sp>
        <p:nvSpPr>
          <p:cNvPr id="9" name="Text Placeholder 8">
            <a:extLst>
              <a:ext uri="{FF2B5EF4-FFF2-40B4-BE49-F238E27FC236}">
                <a16:creationId xmlns:a16="http://schemas.microsoft.com/office/drawing/2014/main" id="{99CFBDF5-C823-F646-98BC-E820C8824190}"/>
              </a:ext>
            </a:extLst>
          </p:cNvPr>
          <p:cNvSpPr>
            <a:spLocks noGrp="1"/>
          </p:cNvSpPr>
          <p:nvPr>
            <p:ph type="body" sz="quarter" idx="13" hasCustomPrompt="1"/>
          </p:nvPr>
        </p:nvSpPr>
        <p:spPr>
          <a:xfrm>
            <a:off x="5588000" y="2592457"/>
            <a:ext cx="3970867" cy="952500"/>
          </a:xfrm>
          <a:prstGeom prst="rect">
            <a:avLst/>
          </a:prstGeom>
        </p:spPr>
        <p:txBody>
          <a:bodyPr/>
          <a:lstStyle>
            <a:lvl1pPr>
              <a:buNone/>
              <a:defRPr sz="2000" baseline="0">
                <a:solidFill>
                  <a:schemeClr val="bg1"/>
                </a:solidFill>
              </a:defRPr>
            </a:lvl1pPr>
          </a:lstStyle>
          <a:p>
            <a:pPr lvl="0"/>
            <a:r>
              <a:rPr lang="en-US"/>
              <a:t>Subhead</a:t>
            </a:r>
          </a:p>
        </p:txBody>
      </p:sp>
      <p:pic>
        <p:nvPicPr>
          <p:cNvPr id="10" name="Picture 9" descr="6860_011.jpg"/>
          <p:cNvPicPr>
            <a:picLocks noChangeAspect="1"/>
          </p:cNvPicPr>
          <p:nvPr userDrawn="1"/>
        </p:nvPicPr>
        <p:blipFill rotWithShape="1">
          <a:blip r:embed="rId3" cstate="print">
            <a:extLst>
              <a:ext uri="{28A0092B-C50C-407E-A947-70E740481C1C}">
                <a14:useLocalDpi xmlns:a14="http://schemas.microsoft.com/office/drawing/2010/main"/>
              </a:ext>
            </a:extLst>
          </a:blip>
          <a:srcRect l="-1" r="-876"/>
          <a:stretch/>
        </p:blipFill>
        <p:spPr>
          <a:xfrm>
            <a:off x="0" y="0"/>
            <a:ext cx="4724400" cy="5638800"/>
          </a:xfrm>
          <a:prstGeom prst="rect">
            <a:avLst/>
          </a:prstGeom>
        </p:spPr>
      </p:pic>
    </p:spTree>
    <p:extLst>
      <p:ext uri="{BB962C8B-B14F-4D97-AF65-F5344CB8AC3E}">
        <p14:creationId xmlns:p14="http://schemas.microsoft.com/office/powerpoint/2010/main" val="1504001371"/>
      </p:ext>
    </p:extLst>
  </p:cSld>
  <p:clrMapOvr>
    <a:masterClrMapping/>
  </p:clrMapOvr>
  <p:extLst>
    <p:ext uri="{DCECCB84-F9BA-43D5-87BE-67443E8EF086}">
      <p15:sldGuideLst xmlns:p15="http://schemas.microsoft.com/office/powerpoint/2012/main">
        <p15:guide id="1" pos="2976" userDrawn="1">
          <p15:clr>
            <a:srgbClr val="FBAE40"/>
          </p15:clr>
        </p15:guide>
        <p15:guide id="2" orient="horz" pos="3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Yellow Section Slide">
    <p:spTree>
      <p:nvGrpSpPr>
        <p:cNvPr id="1" name=""/>
        <p:cNvGrpSpPr/>
        <p:nvPr/>
      </p:nvGrpSpPr>
      <p:grpSpPr>
        <a:xfrm>
          <a:off x="0" y="0"/>
          <a:ext cx="0" cy="0"/>
          <a:chOff x="0" y="0"/>
          <a:chExt cx="0" cy="0"/>
        </a:xfrm>
      </p:grpSpPr>
      <p:pic>
        <p:nvPicPr>
          <p:cNvPr id="3" name="Picture 2" descr="green color slides.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5638800"/>
          </a:xfrm>
          <a:prstGeom prst="rect">
            <a:avLst/>
          </a:prstGeom>
        </p:spPr>
      </p:pic>
      <p:pic>
        <p:nvPicPr>
          <p:cNvPr id="4" name="Picture 3" descr="yellow color slides.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12192000" cy="5715000"/>
          </a:xfrm>
          <a:prstGeom prst="rect">
            <a:avLst/>
          </a:prstGeom>
        </p:spPr>
      </p:pic>
      <p:sp>
        <p:nvSpPr>
          <p:cNvPr id="2" name="Title 1">
            <a:extLst>
              <a:ext uri="{FF2B5EF4-FFF2-40B4-BE49-F238E27FC236}">
                <a16:creationId xmlns:a16="http://schemas.microsoft.com/office/drawing/2014/main" id="{BECA4CD7-CD6E-42BF-ACA2-305D85BB862B}"/>
              </a:ext>
            </a:extLst>
          </p:cNvPr>
          <p:cNvSpPr>
            <a:spLocks noGrp="1"/>
          </p:cNvSpPr>
          <p:nvPr>
            <p:ph type="title" hasCustomPrompt="1"/>
          </p:nvPr>
        </p:nvSpPr>
        <p:spPr>
          <a:xfrm>
            <a:off x="1524000" y="1143000"/>
            <a:ext cx="9144000" cy="1066800"/>
          </a:xfrm>
        </p:spPr>
        <p:txBody>
          <a:bodyPr/>
          <a:lstStyle>
            <a:lvl1pPr algn="ctr">
              <a:defRPr sz="4000"/>
            </a:lvl1pPr>
          </a:lstStyle>
          <a:p>
            <a:r>
              <a:rPr lang="en-US"/>
              <a:t>Title</a:t>
            </a:r>
          </a:p>
        </p:txBody>
      </p:sp>
      <p:sp>
        <p:nvSpPr>
          <p:cNvPr id="6" name="Text Placeholder 6">
            <a:extLst>
              <a:ext uri="{FF2B5EF4-FFF2-40B4-BE49-F238E27FC236}">
                <a16:creationId xmlns:a16="http://schemas.microsoft.com/office/drawing/2014/main" id="{542226F7-9386-D74A-9A99-E0A17D4308C5}"/>
              </a:ext>
            </a:extLst>
          </p:cNvPr>
          <p:cNvSpPr>
            <a:spLocks noGrp="1"/>
          </p:cNvSpPr>
          <p:nvPr>
            <p:ph type="body" sz="quarter" idx="11" hasCustomPrompt="1"/>
          </p:nvPr>
        </p:nvSpPr>
        <p:spPr>
          <a:xfrm>
            <a:off x="1524000" y="2659581"/>
            <a:ext cx="9144000" cy="685800"/>
          </a:xfrm>
          <a:prstGeom prst="rect">
            <a:avLst/>
          </a:prstGeom>
        </p:spPr>
        <p:txBody>
          <a:bodyPr/>
          <a:lstStyle>
            <a:lvl1pPr algn="ctr">
              <a:buNone/>
              <a:defRPr sz="2500" baseline="0">
                <a:solidFill>
                  <a:schemeClr val="bg1"/>
                </a:solidFill>
              </a:defRPr>
            </a:lvl1pPr>
          </a:lstStyle>
          <a:p>
            <a:pPr lvl="0"/>
            <a:r>
              <a:rPr lang="en-US"/>
              <a:t>Subhead</a:t>
            </a:r>
          </a:p>
        </p:txBody>
      </p:sp>
    </p:spTree>
    <p:extLst>
      <p:ext uri="{BB962C8B-B14F-4D97-AF65-F5344CB8AC3E}">
        <p14:creationId xmlns:p14="http://schemas.microsoft.com/office/powerpoint/2010/main" val="16093136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ue Section_Industrial Manufacturing Technolog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B4611F-F867-594F-8132-682F5028C0A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209042" cy="5656720"/>
          </a:xfrm>
          <a:prstGeom prst="rect">
            <a:avLst/>
          </a:prstGeom>
        </p:spPr>
      </p:pic>
      <p:sp>
        <p:nvSpPr>
          <p:cNvPr id="2" name="Title 1">
            <a:extLst>
              <a:ext uri="{FF2B5EF4-FFF2-40B4-BE49-F238E27FC236}">
                <a16:creationId xmlns:a16="http://schemas.microsoft.com/office/drawing/2014/main" id="{E79FC339-C975-4B9E-8D90-707DBA1A2433}"/>
              </a:ext>
            </a:extLst>
          </p:cNvPr>
          <p:cNvSpPr>
            <a:spLocks noGrp="1"/>
          </p:cNvSpPr>
          <p:nvPr>
            <p:ph type="title" hasCustomPrompt="1"/>
          </p:nvPr>
        </p:nvSpPr>
        <p:spPr>
          <a:xfrm>
            <a:off x="5591859" y="914400"/>
            <a:ext cx="5508487" cy="1524000"/>
          </a:xfrm>
        </p:spPr>
        <p:txBody>
          <a:bodyPr/>
          <a:lstStyle>
            <a:lvl1pPr>
              <a:defRPr sz="3800"/>
            </a:lvl1pPr>
          </a:lstStyle>
          <a:p>
            <a:r>
              <a:rPr lang="en-US"/>
              <a:t>Title</a:t>
            </a:r>
          </a:p>
        </p:txBody>
      </p:sp>
      <p:sp>
        <p:nvSpPr>
          <p:cNvPr id="9" name="Text Placeholder 8">
            <a:extLst>
              <a:ext uri="{FF2B5EF4-FFF2-40B4-BE49-F238E27FC236}">
                <a16:creationId xmlns:a16="http://schemas.microsoft.com/office/drawing/2014/main" id="{99CFBDF5-C823-F646-98BC-E820C8824190}"/>
              </a:ext>
            </a:extLst>
          </p:cNvPr>
          <p:cNvSpPr>
            <a:spLocks noGrp="1"/>
          </p:cNvSpPr>
          <p:nvPr>
            <p:ph type="body" sz="quarter" idx="13" hasCustomPrompt="1"/>
          </p:nvPr>
        </p:nvSpPr>
        <p:spPr>
          <a:xfrm>
            <a:off x="5588000" y="2592457"/>
            <a:ext cx="3970867" cy="952500"/>
          </a:xfrm>
          <a:prstGeom prst="rect">
            <a:avLst/>
          </a:prstGeom>
        </p:spPr>
        <p:txBody>
          <a:bodyPr/>
          <a:lstStyle>
            <a:lvl1pPr>
              <a:buNone/>
              <a:defRPr sz="2000" baseline="0">
                <a:solidFill>
                  <a:schemeClr val="bg1"/>
                </a:solidFill>
              </a:defRPr>
            </a:lvl1pPr>
          </a:lstStyle>
          <a:p>
            <a:pPr lvl="0"/>
            <a:r>
              <a:rPr lang="en-US"/>
              <a:t>Subhead</a:t>
            </a:r>
          </a:p>
        </p:txBody>
      </p:sp>
      <p:pic>
        <p:nvPicPr>
          <p:cNvPr id="10" name="Picture 9" descr="7031_159.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4163" y="0"/>
            <a:ext cx="4728563" cy="5656720"/>
          </a:xfrm>
          <a:prstGeom prst="rect">
            <a:avLst/>
          </a:prstGeom>
        </p:spPr>
      </p:pic>
    </p:spTree>
    <p:extLst>
      <p:ext uri="{BB962C8B-B14F-4D97-AF65-F5344CB8AC3E}">
        <p14:creationId xmlns:p14="http://schemas.microsoft.com/office/powerpoint/2010/main" val="1504001371"/>
      </p:ext>
    </p:extLst>
  </p:cSld>
  <p:clrMapOvr>
    <a:masterClrMapping/>
  </p:clrMapOvr>
  <p:extLst>
    <p:ext uri="{DCECCB84-F9BA-43D5-87BE-67443E8EF086}">
      <p15:sldGuideLst xmlns:p15="http://schemas.microsoft.com/office/powerpoint/2012/main">
        <p15:guide id="1" pos="2976" userDrawn="1">
          <p15:clr>
            <a:srgbClr val="FBAE40"/>
          </p15:clr>
        </p15:guide>
        <p15:guide id="2" orient="horz" pos="3552"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ue Section_Art stud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B4611F-F867-594F-8132-682F5028C0A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0024"/>
            <a:ext cx="12192000" cy="5648824"/>
          </a:xfrm>
          <a:prstGeom prst="rect">
            <a:avLst/>
          </a:prstGeom>
        </p:spPr>
      </p:pic>
      <p:sp>
        <p:nvSpPr>
          <p:cNvPr id="2" name="Title 1">
            <a:extLst>
              <a:ext uri="{FF2B5EF4-FFF2-40B4-BE49-F238E27FC236}">
                <a16:creationId xmlns:a16="http://schemas.microsoft.com/office/drawing/2014/main" id="{025CED4C-8AFA-4A59-8548-16B52A44902C}"/>
              </a:ext>
            </a:extLst>
          </p:cNvPr>
          <p:cNvSpPr>
            <a:spLocks noGrp="1"/>
          </p:cNvSpPr>
          <p:nvPr>
            <p:ph type="title" hasCustomPrompt="1"/>
          </p:nvPr>
        </p:nvSpPr>
        <p:spPr>
          <a:xfrm>
            <a:off x="5588000" y="914400"/>
            <a:ext cx="5508487" cy="1524000"/>
          </a:xfrm>
        </p:spPr>
        <p:txBody>
          <a:bodyPr/>
          <a:lstStyle>
            <a:lvl1pPr>
              <a:defRPr sz="3800"/>
            </a:lvl1pPr>
          </a:lstStyle>
          <a:p>
            <a:r>
              <a:rPr lang="en-US"/>
              <a:t>Title</a:t>
            </a:r>
          </a:p>
        </p:txBody>
      </p:sp>
      <p:sp>
        <p:nvSpPr>
          <p:cNvPr id="9" name="Text Placeholder 8">
            <a:extLst>
              <a:ext uri="{FF2B5EF4-FFF2-40B4-BE49-F238E27FC236}">
                <a16:creationId xmlns:a16="http://schemas.microsoft.com/office/drawing/2014/main" id="{99CFBDF5-C823-F646-98BC-E820C8824190}"/>
              </a:ext>
            </a:extLst>
          </p:cNvPr>
          <p:cNvSpPr>
            <a:spLocks noGrp="1"/>
          </p:cNvSpPr>
          <p:nvPr>
            <p:ph type="body" sz="quarter" idx="13" hasCustomPrompt="1"/>
          </p:nvPr>
        </p:nvSpPr>
        <p:spPr>
          <a:xfrm>
            <a:off x="5588000" y="2592457"/>
            <a:ext cx="3970867" cy="952500"/>
          </a:xfrm>
          <a:prstGeom prst="rect">
            <a:avLst/>
          </a:prstGeom>
        </p:spPr>
        <p:txBody>
          <a:bodyPr/>
          <a:lstStyle>
            <a:lvl1pPr>
              <a:buNone/>
              <a:defRPr sz="2000" baseline="0">
                <a:solidFill>
                  <a:schemeClr val="bg1"/>
                </a:solidFill>
              </a:defRPr>
            </a:lvl1pPr>
          </a:lstStyle>
          <a:p>
            <a:pPr lvl="0"/>
            <a:r>
              <a:rPr lang="en-US"/>
              <a:t>Subhead</a:t>
            </a:r>
          </a:p>
        </p:txBody>
      </p:sp>
      <p:pic>
        <p:nvPicPr>
          <p:cNvPr id="8" name="Picture 7" descr="DSC_5831.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939" y="-10024"/>
            <a:ext cx="4723028" cy="5648824"/>
          </a:xfrm>
          <a:prstGeom prst="rect">
            <a:avLst/>
          </a:prstGeom>
        </p:spPr>
      </p:pic>
    </p:spTree>
    <p:extLst>
      <p:ext uri="{BB962C8B-B14F-4D97-AF65-F5344CB8AC3E}">
        <p14:creationId xmlns:p14="http://schemas.microsoft.com/office/powerpoint/2010/main" val="3696088582"/>
      </p:ext>
    </p:extLst>
  </p:cSld>
  <p:clrMapOvr>
    <a:masterClrMapping/>
  </p:clrMapOvr>
  <p:extLst>
    <p:ext uri="{DCECCB84-F9BA-43D5-87BE-67443E8EF086}">
      <p15:sldGuideLst xmlns:p15="http://schemas.microsoft.com/office/powerpoint/2012/main">
        <p15:guide id="1" orient="horz" pos="3552" userDrawn="1">
          <p15:clr>
            <a:srgbClr val="FBAE40"/>
          </p15:clr>
        </p15:guide>
        <p15:guide id="2" pos="2976"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ue Section_Art student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B4611F-F867-594F-8132-682F5028C0A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817" y="0"/>
            <a:ext cx="12194790" cy="5638800"/>
          </a:xfrm>
          <a:prstGeom prst="rect">
            <a:avLst/>
          </a:prstGeom>
        </p:spPr>
      </p:pic>
      <p:sp>
        <p:nvSpPr>
          <p:cNvPr id="2" name="Title 1">
            <a:extLst>
              <a:ext uri="{FF2B5EF4-FFF2-40B4-BE49-F238E27FC236}">
                <a16:creationId xmlns:a16="http://schemas.microsoft.com/office/drawing/2014/main" id="{371A139D-7F81-43A7-B038-AD7EA1983149}"/>
              </a:ext>
            </a:extLst>
          </p:cNvPr>
          <p:cNvSpPr>
            <a:spLocks noGrp="1"/>
          </p:cNvSpPr>
          <p:nvPr>
            <p:ph type="title" hasCustomPrompt="1"/>
          </p:nvPr>
        </p:nvSpPr>
        <p:spPr>
          <a:xfrm>
            <a:off x="5588000" y="914400"/>
            <a:ext cx="5508487" cy="1524000"/>
          </a:xfrm>
        </p:spPr>
        <p:txBody>
          <a:bodyPr/>
          <a:lstStyle>
            <a:lvl1pPr>
              <a:defRPr sz="3800"/>
            </a:lvl1pPr>
          </a:lstStyle>
          <a:p>
            <a:r>
              <a:rPr lang="en-US"/>
              <a:t>Title</a:t>
            </a:r>
          </a:p>
        </p:txBody>
      </p:sp>
      <p:sp>
        <p:nvSpPr>
          <p:cNvPr id="9" name="Text Placeholder 8">
            <a:extLst>
              <a:ext uri="{FF2B5EF4-FFF2-40B4-BE49-F238E27FC236}">
                <a16:creationId xmlns:a16="http://schemas.microsoft.com/office/drawing/2014/main" id="{99CFBDF5-C823-F646-98BC-E820C8824190}"/>
              </a:ext>
            </a:extLst>
          </p:cNvPr>
          <p:cNvSpPr>
            <a:spLocks noGrp="1"/>
          </p:cNvSpPr>
          <p:nvPr>
            <p:ph type="body" sz="quarter" idx="13" hasCustomPrompt="1"/>
          </p:nvPr>
        </p:nvSpPr>
        <p:spPr>
          <a:xfrm>
            <a:off x="5588000" y="2592457"/>
            <a:ext cx="3970867" cy="952500"/>
          </a:xfrm>
          <a:prstGeom prst="rect">
            <a:avLst/>
          </a:prstGeom>
        </p:spPr>
        <p:txBody>
          <a:bodyPr/>
          <a:lstStyle>
            <a:lvl1pPr>
              <a:buNone/>
              <a:defRPr sz="2000" baseline="0">
                <a:solidFill>
                  <a:schemeClr val="bg1"/>
                </a:solidFill>
              </a:defRPr>
            </a:lvl1pPr>
          </a:lstStyle>
          <a:p>
            <a:pPr lvl="0"/>
            <a:r>
              <a:rPr lang="en-US"/>
              <a:t>Subhead</a:t>
            </a:r>
          </a:p>
        </p:txBody>
      </p:sp>
      <p:pic>
        <p:nvPicPr>
          <p:cNvPr id="8" name="Picture 7" descr="7113_046-1.jpg"/>
          <p:cNvPicPr>
            <a:picLocks noChangeAspect="1"/>
          </p:cNvPicPr>
          <p:nvPr userDrawn="1"/>
        </p:nvPicPr>
        <p:blipFill rotWithShape="1">
          <a:blip r:embed="rId3" cstate="print">
            <a:extLst>
              <a:ext uri="{28A0092B-C50C-407E-A947-70E740481C1C}">
                <a14:useLocalDpi xmlns:a14="http://schemas.microsoft.com/office/drawing/2010/main"/>
              </a:ext>
            </a:extLst>
          </a:blip>
          <a:srcRect t="-1" b="-876"/>
          <a:stretch/>
        </p:blipFill>
        <p:spPr>
          <a:xfrm>
            <a:off x="0" y="0"/>
            <a:ext cx="4724400" cy="5688220"/>
          </a:xfrm>
          <a:prstGeom prst="rect">
            <a:avLst/>
          </a:prstGeom>
        </p:spPr>
      </p:pic>
    </p:spTree>
    <p:extLst>
      <p:ext uri="{BB962C8B-B14F-4D97-AF65-F5344CB8AC3E}">
        <p14:creationId xmlns:p14="http://schemas.microsoft.com/office/powerpoint/2010/main" val="3627618704"/>
      </p:ext>
    </p:extLst>
  </p:cSld>
  <p:clrMapOvr>
    <a:masterClrMapping/>
  </p:clrMapOvr>
  <p:extLst>
    <p:ext uri="{DCECCB84-F9BA-43D5-87BE-67443E8EF086}">
      <p15:sldGuideLst xmlns:p15="http://schemas.microsoft.com/office/powerpoint/2012/main">
        <p15:guide id="1" orient="horz" pos="3552" userDrawn="1">
          <p15:clr>
            <a:srgbClr val="FBAE40"/>
          </p15:clr>
        </p15:guide>
        <p15:guide id="2" pos="2976"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ue Section_Welding student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B4611F-F867-594F-8132-682F5028C0A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0024"/>
            <a:ext cx="12192000" cy="5648824"/>
          </a:xfrm>
          <a:prstGeom prst="rect">
            <a:avLst/>
          </a:prstGeom>
        </p:spPr>
      </p:pic>
      <p:sp>
        <p:nvSpPr>
          <p:cNvPr id="2" name="Title 1">
            <a:extLst>
              <a:ext uri="{FF2B5EF4-FFF2-40B4-BE49-F238E27FC236}">
                <a16:creationId xmlns:a16="http://schemas.microsoft.com/office/drawing/2014/main" id="{4F31CA30-F2D5-487F-B603-52011DD6B834}"/>
              </a:ext>
            </a:extLst>
          </p:cNvPr>
          <p:cNvSpPr>
            <a:spLocks noGrp="1"/>
          </p:cNvSpPr>
          <p:nvPr>
            <p:ph type="title" hasCustomPrompt="1"/>
          </p:nvPr>
        </p:nvSpPr>
        <p:spPr>
          <a:xfrm>
            <a:off x="5588000" y="914400"/>
            <a:ext cx="5508487" cy="1524000"/>
          </a:xfrm>
        </p:spPr>
        <p:txBody>
          <a:bodyPr/>
          <a:lstStyle>
            <a:lvl1pPr>
              <a:defRPr sz="3800"/>
            </a:lvl1pPr>
          </a:lstStyle>
          <a:p>
            <a:r>
              <a:rPr lang="en-US"/>
              <a:t>Title</a:t>
            </a:r>
          </a:p>
        </p:txBody>
      </p:sp>
      <p:sp>
        <p:nvSpPr>
          <p:cNvPr id="9" name="Text Placeholder 8">
            <a:extLst>
              <a:ext uri="{FF2B5EF4-FFF2-40B4-BE49-F238E27FC236}">
                <a16:creationId xmlns:a16="http://schemas.microsoft.com/office/drawing/2014/main" id="{99CFBDF5-C823-F646-98BC-E820C8824190}"/>
              </a:ext>
            </a:extLst>
          </p:cNvPr>
          <p:cNvSpPr>
            <a:spLocks noGrp="1"/>
          </p:cNvSpPr>
          <p:nvPr>
            <p:ph type="body" sz="quarter" idx="13" hasCustomPrompt="1"/>
          </p:nvPr>
        </p:nvSpPr>
        <p:spPr>
          <a:xfrm>
            <a:off x="5588000" y="2592457"/>
            <a:ext cx="3970867" cy="952500"/>
          </a:xfrm>
          <a:prstGeom prst="rect">
            <a:avLst/>
          </a:prstGeom>
        </p:spPr>
        <p:txBody>
          <a:bodyPr/>
          <a:lstStyle>
            <a:lvl1pPr>
              <a:buNone/>
              <a:defRPr sz="2000" baseline="0">
                <a:solidFill>
                  <a:schemeClr val="bg1"/>
                </a:solidFill>
              </a:defRPr>
            </a:lvl1pPr>
          </a:lstStyle>
          <a:p>
            <a:pPr lvl="0"/>
            <a:r>
              <a:rPr lang="en-US"/>
              <a:t>Subhead</a:t>
            </a:r>
          </a:p>
        </p:txBody>
      </p:sp>
      <p:pic>
        <p:nvPicPr>
          <p:cNvPr id="8" name="Picture 7" descr="7128_005-1.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10024"/>
            <a:ext cx="4733789" cy="5648824"/>
          </a:xfrm>
          <a:prstGeom prst="rect">
            <a:avLst/>
          </a:prstGeom>
        </p:spPr>
      </p:pic>
    </p:spTree>
    <p:extLst>
      <p:ext uri="{BB962C8B-B14F-4D97-AF65-F5344CB8AC3E}">
        <p14:creationId xmlns:p14="http://schemas.microsoft.com/office/powerpoint/2010/main" val="3627618704"/>
      </p:ext>
    </p:extLst>
  </p:cSld>
  <p:clrMapOvr>
    <a:masterClrMapping/>
  </p:clrMapOvr>
  <p:extLst>
    <p:ext uri="{DCECCB84-F9BA-43D5-87BE-67443E8EF086}">
      <p15:sldGuideLst xmlns:p15="http://schemas.microsoft.com/office/powerpoint/2012/main">
        <p15:guide id="1" pos="2976" userDrawn="1">
          <p15:clr>
            <a:srgbClr val="FBAE40"/>
          </p15:clr>
        </p15:guide>
        <p15:guide id="2" orient="horz" pos="3552"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ue Section_Student classroom ">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B4611F-F867-594F-8132-682F5028C0A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817" y="0"/>
            <a:ext cx="12181183" cy="5638800"/>
          </a:xfrm>
          <a:prstGeom prst="rect">
            <a:avLst/>
          </a:prstGeom>
        </p:spPr>
      </p:pic>
      <p:sp>
        <p:nvSpPr>
          <p:cNvPr id="2" name="Title 1">
            <a:extLst>
              <a:ext uri="{FF2B5EF4-FFF2-40B4-BE49-F238E27FC236}">
                <a16:creationId xmlns:a16="http://schemas.microsoft.com/office/drawing/2014/main" id="{6718214B-B329-4DC0-B575-2E626D8F97BA}"/>
              </a:ext>
            </a:extLst>
          </p:cNvPr>
          <p:cNvSpPr>
            <a:spLocks noGrp="1"/>
          </p:cNvSpPr>
          <p:nvPr>
            <p:ph type="title" hasCustomPrompt="1"/>
          </p:nvPr>
        </p:nvSpPr>
        <p:spPr>
          <a:xfrm>
            <a:off x="5588000" y="904461"/>
            <a:ext cx="5508487" cy="1524000"/>
          </a:xfrm>
        </p:spPr>
        <p:txBody>
          <a:bodyPr/>
          <a:lstStyle>
            <a:lvl1pPr>
              <a:defRPr sz="3800"/>
            </a:lvl1pPr>
          </a:lstStyle>
          <a:p>
            <a:r>
              <a:rPr lang="en-US"/>
              <a:t>Title</a:t>
            </a:r>
          </a:p>
        </p:txBody>
      </p:sp>
      <p:sp>
        <p:nvSpPr>
          <p:cNvPr id="9" name="Text Placeholder 8">
            <a:extLst>
              <a:ext uri="{FF2B5EF4-FFF2-40B4-BE49-F238E27FC236}">
                <a16:creationId xmlns:a16="http://schemas.microsoft.com/office/drawing/2014/main" id="{99CFBDF5-C823-F646-98BC-E820C8824190}"/>
              </a:ext>
            </a:extLst>
          </p:cNvPr>
          <p:cNvSpPr>
            <a:spLocks noGrp="1"/>
          </p:cNvSpPr>
          <p:nvPr>
            <p:ph type="body" sz="quarter" idx="13" hasCustomPrompt="1"/>
          </p:nvPr>
        </p:nvSpPr>
        <p:spPr>
          <a:xfrm>
            <a:off x="5588000" y="2592457"/>
            <a:ext cx="3970867" cy="952500"/>
          </a:xfrm>
          <a:prstGeom prst="rect">
            <a:avLst/>
          </a:prstGeom>
        </p:spPr>
        <p:txBody>
          <a:bodyPr/>
          <a:lstStyle>
            <a:lvl1pPr>
              <a:buNone/>
              <a:defRPr sz="2000" baseline="0">
                <a:solidFill>
                  <a:schemeClr val="bg1"/>
                </a:solidFill>
              </a:defRPr>
            </a:lvl1pPr>
          </a:lstStyle>
          <a:p>
            <a:pPr lvl="0"/>
            <a:r>
              <a:rPr lang="en-US"/>
              <a:t>Subhead</a:t>
            </a:r>
          </a:p>
        </p:txBody>
      </p:sp>
      <p:pic>
        <p:nvPicPr>
          <p:cNvPr id="8" name="Picture 7" descr="DSC_1779.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4724400" cy="5638800"/>
          </a:xfrm>
          <a:prstGeom prst="rect">
            <a:avLst/>
          </a:prstGeom>
        </p:spPr>
      </p:pic>
    </p:spTree>
    <p:extLst>
      <p:ext uri="{BB962C8B-B14F-4D97-AF65-F5344CB8AC3E}">
        <p14:creationId xmlns:p14="http://schemas.microsoft.com/office/powerpoint/2010/main" val="3627618704"/>
      </p:ext>
    </p:extLst>
  </p:cSld>
  <p:clrMapOvr>
    <a:masterClrMapping/>
  </p:clrMapOvr>
  <p:extLst>
    <p:ext uri="{DCECCB84-F9BA-43D5-87BE-67443E8EF086}">
      <p15:sldGuideLst xmlns:p15="http://schemas.microsoft.com/office/powerpoint/2012/main">
        <p15:guide id="1" pos="2976" userDrawn="1">
          <p15:clr>
            <a:srgbClr val="FBAE40"/>
          </p15:clr>
        </p15:guide>
        <p15:guide id="2" orient="horz" pos="3552"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ue Section_Student Classroom">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B4611F-F867-594F-8132-682F5028C0A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817" y="-1699"/>
            <a:ext cx="12181183" cy="5643812"/>
          </a:xfrm>
          <a:prstGeom prst="rect">
            <a:avLst/>
          </a:prstGeom>
        </p:spPr>
      </p:pic>
      <p:sp>
        <p:nvSpPr>
          <p:cNvPr id="2" name="Title 1">
            <a:extLst>
              <a:ext uri="{FF2B5EF4-FFF2-40B4-BE49-F238E27FC236}">
                <a16:creationId xmlns:a16="http://schemas.microsoft.com/office/drawing/2014/main" id="{4D2CFC89-C9D9-4A7B-AB0B-3EB5B26AE595}"/>
              </a:ext>
            </a:extLst>
          </p:cNvPr>
          <p:cNvSpPr>
            <a:spLocks noGrp="1"/>
          </p:cNvSpPr>
          <p:nvPr>
            <p:ph type="title" hasCustomPrompt="1"/>
          </p:nvPr>
        </p:nvSpPr>
        <p:spPr>
          <a:xfrm>
            <a:off x="5588000" y="914400"/>
            <a:ext cx="5508487" cy="1524000"/>
          </a:xfrm>
        </p:spPr>
        <p:txBody>
          <a:bodyPr/>
          <a:lstStyle>
            <a:lvl1pPr>
              <a:defRPr sz="3800">
                <a:latin typeface="+mn-lt"/>
              </a:defRPr>
            </a:lvl1pPr>
          </a:lstStyle>
          <a:p>
            <a:r>
              <a:rPr lang="en-US"/>
              <a:t>Title</a:t>
            </a:r>
          </a:p>
        </p:txBody>
      </p:sp>
      <p:sp>
        <p:nvSpPr>
          <p:cNvPr id="9" name="Text Placeholder 8">
            <a:extLst>
              <a:ext uri="{FF2B5EF4-FFF2-40B4-BE49-F238E27FC236}">
                <a16:creationId xmlns:a16="http://schemas.microsoft.com/office/drawing/2014/main" id="{99CFBDF5-C823-F646-98BC-E820C8824190}"/>
              </a:ext>
            </a:extLst>
          </p:cNvPr>
          <p:cNvSpPr>
            <a:spLocks noGrp="1"/>
          </p:cNvSpPr>
          <p:nvPr>
            <p:ph type="body" sz="quarter" idx="13" hasCustomPrompt="1"/>
          </p:nvPr>
        </p:nvSpPr>
        <p:spPr>
          <a:xfrm>
            <a:off x="5588000" y="2592457"/>
            <a:ext cx="3970867" cy="952500"/>
          </a:xfrm>
          <a:prstGeom prst="rect">
            <a:avLst/>
          </a:prstGeom>
        </p:spPr>
        <p:txBody>
          <a:bodyPr/>
          <a:lstStyle>
            <a:lvl1pPr>
              <a:buNone/>
              <a:defRPr sz="2000" baseline="0">
                <a:solidFill>
                  <a:schemeClr val="bg1"/>
                </a:solidFill>
              </a:defRPr>
            </a:lvl1pPr>
          </a:lstStyle>
          <a:p>
            <a:pPr lvl="0"/>
            <a:r>
              <a:rPr lang="en-US"/>
              <a:t>Subhead</a:t>
            </a:r>
          </a:p>
        </p:txBody>
      </p:sp>
      <p:pic>
        <p:nvPicPr>
          <p:cNvPr id="8" name="Picture 7" descr="DSC_4354.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699"/>
            <a:ext cx="4724400" cy="5640499"/>
          </a:xfrm>
          <a:prstGeom prst="rect">
            <a:avLst/>
          </a:prstGeom>
        </p:spPr>
      </p:pic>
    </p:spTree>
    <p:extLst>
      <p:ext uri="{BB962C8B-B14F-4D97-AF65-F5344CB8AC3E}">
        <p14:creationId xmlns:p14="http://schemas.microsoft.com/office/powerpoint/2010/main" val="3696088582"/>
      </p:ext>
    </p:extLst>
  </p:cSld>
  <p:clrMapOvr>
    <a:masterClrMapping/>
  </p:clrMapOvr>
  <p:extLst>
    <p:ext uri="{DCECCB84-F9BA-43D5-87BE-67443E8EF086}">
      <p15:sldGuideLst xmlns:p15="http://schemas.microsoft.com/office/powerpoint/2012/main">
        <p15:guide id="1" pos="2976" userDrawn="1">
          <p15:clr>
            <a:srgbClr val="FBAE40"/>
          </p15:clr>
        </p15:guide>
        <p15:guide id="2" orient="horz" pos="3552"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ue Section_Students, ins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B4611F-F867-594F-8132-682F5028C0A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3252" y="-2912"/>
            <a:ext cx="12205252" cy="5654964"/>
          </a:xfrm>
          <a:prstGeom prst="rect">
            <a:avLst/>
          </a:prstGeom>
        </p:spPr>
      </p:pic>
      <p:sp>
        <p:nvSpPr>
          <p:cNvPr id="2" name="Title 1">
            <a:extLst>
              <a:ext uri="{FF2B5EF4-FFF2-40B4-BE49-F238E27FC236}">
                <a16:creationId xmlns:a16="http://schemas.microsoft.com/office/drawing/2014/main" id="{47256A65-1CC9-42D5-8A36-8FD525E39361}"/>
              </a:ext>
            </a:extLst>
          </p:cNvPr>
          <p:cNvSpPr>
            <a:spLocks noGrp="1"/>
          </p:cNvSpPr>
          <p:nvPr>
            <p:ph type="title" hasCustomPrompt="1"/>
          </p:nvPr>
        </p:nvSpPr>
        <p:spPr>
          <a:xfrm>
            <a:off x="5588000" y="904461"/>
            <a:ext cx="5508487" cy="1524000"/>
          </a:xfrm>
        </p:spPr>
        <p:txBody>
          <a:bodyPr/>
          <a:lstStyle>
            <a:lvl1pPr>
              <a:defRPr sz="3800"/>
            </a:lvl1pPr>
          </a:lstStyle>
          <a:p>
            <a:r>
              <a:rPr lang="en-US"/>
              <a:t>Title</a:t>
            </a:r>
          </a:p>
        </p:txBody>
      </p:sp>
      <p:sp>
        <p:nvSpPr>
          <p:cNvPr id="9" name="Text Placeholder 8">
            <a:extLst>
              <a:ext uri="{FF2B5EF4-FFF2-40B4-BE49-F238E27FC236}">
                <a16:creationId xmlns:a16="http://schemas.microsoft.com/office/drawing/2014/main" id="{99CFBDF5-C823-F646-98BC-E820C8824190}"/>
              </a:ext>
            </a:extLst>
          </p:cNvPr>
          <p:cNvSpPr>
            <a:spLocks noGrp="1"/>
          </p:cNvSpPr>
          <p:nvPr>
            <p:ph type="body" sz="quarter" idx="13" hasCustomPrompt="1"/>
          </p:nvPr>
        </p:nvSpPr>
        <p:spPr>
          <a:xfrm>
            <a:off x="5588000" y="2592457"/>
            <a:ext cx="3970867" cy="952500"/>
          </a:xfrm>
          <a:prstGeom prst="rect">
            <a:avLst/>
          </a:prstGeom>
        </p:spPr>
        <p:txBody>
          <a:bodyPr/>
          <a:lstStyle>
            <a:lvl1pPr>
              <a:buNone/>
              <a:defRPr sz="2000" baseline="0">
                <a:solidFill>
                  <a:schemeClr val="bg1"/>
                </a:solidFill>
              </a:defRPr>
            </a:lvl1pPr>
          </a:lstStyle>
          <a:p>
            <a:pPr lvl="0"/>
            <a:r>
              <a:rPr lang="en-US"/>
              <a:t>Subhead</a:t>
            </a:r>
          </a:p>
        </p:txBody>
      </p:sp>
      <p:pic>
        <p:nvPicPr>
          <p:cNvPr id="8" name="Picture 7" descr="DSC_5111.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40095" y="-16164"/>
            <a:ext cx="4759168" cy="5654964"/>
          </a:xfrm>
          <a:prstGeom prst="rect">
            <a:avLst/>
          </a:prstGeom>
        </p:spPr>
      </p:pic>
    </p:spTree>
    <p:extLst>
      <p:ext uri="{BB962C8B-B14F-4D97-AF65-F5344CB8AC3E}">
        <p14:creationId xmlns:p14="http://schemas.microsoft.com/office/powerpoint/2010/main" val="3696088582"/>
      </p:ext>
    </p:extLst>
  </p:cSld>
  <p:clrMapOvr>
    <a:masterClrMapping/>
  </p:clrMapOvr>
  <p:extLst>
    <p:ext uri="{DCECCB84-F9BA-43D5-87BE-67443E8EF086}">
      <p15:sldGuideLst xmlns:p15="http://schemas.microsoft.com/office/powerpoint/2012/main">
        <p15:guide id="1" pos="2976" userDrawn="1">
          <p15:clr>
            <a:srgbClr val="FBAE40"/>
          </p15:clr>
        </p15:guide>
        <p15:guide id="2" orient="horz" pos="3552"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ue Section_Student smilin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B4611F-F867-594F-8132-682F5028C0A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0024"/>
            <a:ext cx="12192000" cy="5648824"/>
          </a:xfrm>
          <a:prstGeom prst="rect">
            <a:avLst/>
          </a:prstGeom>
        </p:spPr>
      </p:pic>
      <p:sp>
        <p:nvSpPr>
          <p:cNvPr id="2" name="Title 1">
            <a:extLst>
              <a:ext uri="{FF2B5EF4-FFF2-40B4-BE49-F238E27FC236}">
                <a16:creationId xmlns:a16="http://schemas.microsoft.com/office/drawing/2014/main" id="{A003DC34-C2DC-4F3B-A60D-A171F3E8BC50}"/>
              </a:ext>
            </a:extLst>
          </p:cNvPr>
          <p:cNvSpPr>
            <a:spLocks noGrp="1"/>
          </p:cNvSpPr>
          <p:nvPr>
            <p:ph type="title" hasCustomPrompt="1"/>
          </p:nvPr>
        </p:nvSpPr>
        <p:spPr>
          <a:xfrm>
            <a:off x="5588000" y="904461"/>
            <a:ext cx="5508487" cy="1524000"/>
          </a:xfrm>
        </p:spPr>
        <p:txBody>
          <a:bodyPr/>
          <a:lstStyle>
            <a:lvl1pPr>
              <a:defRPr sz="3800"/>
            </a:lvl1pPr>
          </a:lstStyle>
          <a:p>
            <a:r>
              <a:rPr lang="en-US"/>
              <a:t>Title</a:t>
            </a:r>
          </a:p>
        </p:txBody>
      </p:sp>
      <p:sp>
        <p:nvSpPr>
          <p:cNvPr id="9" name="Text Placeholder 8">
            <a:extLst>
              <a:ext uri="{FF2B5EF4-FFF2-40B4-BE49-F238E27FC236}">
                <a16:creationId xmlns:a16="http://schemas.microsoft.com/office/drawing/2014/main" id="{99CFBDF5-C823-F646-98BC-E820C8824190}"/>
              </a:ext>
            </a:extLst>
          </p:cNvPr>
          <p:cNvSpPr>
            <a:spLocks noGrp="1"/>
          </p:cNvSpPr>
          <p:nvPr>
            <p:ph type="body" sz="quarter" idx="13" hasCustomPrompt="1"/>
          </p:nvPr>
        </p:nvSpPr>
        <p:spPr>
          <a:xfrm>
            <a:off x="5588000" y="2592457"/>
            <a:ext cx="3970867" cy="952500"/>
          </a:xfrm>
          <a:prstGeom prst="rect">
            <a:avLst/>
          </a:prstGeom>
        </p:spPr>
        <p:txBody>
          <a:bodyPr/>
          <a:lstStyle>
            <a:lvl1pPr>
              <a:buNone/>
              <a:defRPr sz="2000" baseline="0">
                <a:solidFill>
                  <a:schemeClr val="bg1"/>
                </a:solidFill>
              </a:defRPr>
            </a:lvl1pPr>
          </a:lstStyle>
          <a:p>
            <a:pPr lvl="0"/>
            <a:r>
              <a:rPr lang="en-US"/>
              <a:t>Subhead</a:t>
            </a:r>
          </a:p>
        </p:txBody>
      </p:sp>
      <p:pic>
        <p:nvPicPr>
          <p:cNvPr id="8" name="Picture 7" descr="DSC_6095.psd"/>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5012"/>
            <a:ext cx="4800600" cy="5638800"/>
          </a:xfrm>
          <a:prstGeom prst="rect">
            <a:avLst/>
          </a:prstGeom>
        </p:spPr>
      </p:pic>
    </p:spTree>
    <p:extLst>
      <p:ext uri="{BB962C8B-B14F-4D97-AF65-F5344CB8AC3E}">
        <p14:creationId xmlns:p14="http://schemas.microsoft.com/office/powerpoint/2010/main" val="3696088582"/>
      </p:ext>
    </p:extLst>
  </p:cSld>
  <p:clrMapOvr>
    <a:masterClrMapping/>
  </p:clrMapOvr>
  <p:extLst>
    <p:ext uri="{DCECCB84-F9BA-43D5-87BE-67443E8EF086}">
      <p15:sldGuideLst xmlns:p15="http://schemas.microsoft.com/office/powerpoint/2012/main">
        <p15:guide id="1" pos="3024" userDrawn="1">
          <p15:clr>
            <a:srgbClr val="FBAE40"/>
          </p15:clr>
        </p15:guide>
        <p15:guide id="2" orient="horz" pos="3552"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ue Section_Automotive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B4611F-F867-594F-8132-682F5028C0A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0024"/>
            <a:ext cx="12192000" cy="5648824"/>
          </a:xfrm>
          <a:prstGeom prst="rect">
            <a:avLst/>
          </a:prstGeom>
        </p:spPr>
      </p:pic>
      <p:sp>
        <p:nvSpPr>
          <p:cNvPr id="2" name="Title 1">
            <a:extLst>
              <a:ext uri="{FF2B5EF4-FFF2-40B4-BE49-F238E27FC236}">
                <a16:creationId xmlns:a16="http://schemas.microsoft.com/office/drawing/2014/main" id="{4F196798-0D69-4D55-8A77-7369C7FD97C4}"/>
              </a:ext>
            </a:extLst>
          </p:cNvPr>
          <p:cNvSpPr>
            <a:spLocks noGrp="1"/>
          </p:cNvSpPr>
          <p:nvPr>
            <p:ph type="title" hasCustomPrompt="1"/>
          </p:nvPr>
        </p:nvSpPr>
        <p:spPr>
          <a:xfrm>
            <a:off x="5562922" y="904461"/>
            <a:ext cx="5508487" cy="1523999"/>
          </a:xfrm>
        </p:spPr>
        <p:txBody>
          <a:bodyPr/>
          <a:lstStyle>
            <a:lvl1pPr>
              <a:defRPr sz="3800"/>
            </a:lvl1pPr>
          </a:lstStyle>
          <a:p>
            <a:r>
              <a:rPr lang="en-US"/>
              <a:t>Title</a:t>
            </a:r>
          </a:p>
        </p:txBody>
      </p:sp>
      <p:sp>
        <p:nvSpPr>
          <p:cNvPr id="9" name="Text Placeholder 8">
            <a:extLst>
              <a:ext uri="{FF2B5EF4-FFF2-40B4-BE49-F238E27FC236}">
                <a16:creationId xmlns:a16="http://schemas.microsoft.com/office/drawing/2014/main" id="{99CFBDF5-C823-F646-98BC-E820C8824190}"/>
              </a:ext>
            </a:extLst>
          </p:cNvPr>
          <p:cNvSpPr>
            <a:spLocks noGrp="1"/>
          </p:cNvSpPr>
          <p:nvPr>
            <p:ph type="body" sz="quarter" idx="13" hasCustomPrompt="1"/>
          </p:nvPr>
        </p:nvSpPr>
        <p:spPr>
          <a:xfrm>
            <a:off x="5588000" y="2592457"/>
            <a:ext cx="3970867" cy="952500"/>
          </a:xfrm>
          <a:prstGeom prst="rect">
            <a:avLst/>
          </a:prstGeom>
        </p:spPr>
        <p:txBody>
          <a:bodyPr/>
          <a:lstStyle>
            <a:lvl1pPr>
              <a:buNone/>
              <a:defRPr sz="2000" baseline="0">
                <a:solidFill>
                  <a:schemeClr val="bg1"/>
                </a:solidFill>
              </a:defRPr>
            </a:lvl1pPr>
          </a:lstStyle>
          <a:p>
            <a:pPr lvl="0"/>
            <a:r>
              <a:rPr lang="en-US"/>
              <a:t>Subhead</a:t>
            </a:r>
          </a:p>
        </p:txBody>
      </p:sp>
      <p:pic>
        <p:nvPicPr>
          <p:cNvPr id="8" name="Picture 7" descr="DSC_6515.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024"/>
            <a:ext cx="4746644" cy="5638800"/>
          </a:xfrm>
          <a:prstGeom prst="rect">
            <a:avLst/>
          </a:prstGeom>
        </p:spPr>
      </p:pic>
    </p:spTree>
    <p:extLst>
      <p:ext uri="{BB962C8B-B14F-4D97-AF65-F5344CB8AC3E}">
        <p14:creationId xmlns:p14="http://schemas.microsoft.com/office/powerpoint/2010/main" val="3696088582"/>
      </p:ext>
    </p:extLst>
  </p:cSld>
  <p:clrMapOvr>
    <a:masterClrMapping/>
  </p:clrMapOvr>
  <p:extLst>
    <p:ext uri="{DCECCB84-F9BA-43D5-87BE-67443E8EF086}">
      <p15:sldGuideLst xmlns:p15="http://schemas.microsoft.com/office/powerpoint/2012/main">
        <p15:guide id="1" orient="horz" pos="3552" userDrawn="1">
          <p15:clr>
            <a:srgbClr val="FBAE40"/>
          </p15:clr>
        </p15:guide>
        <p15:guide id="2" pos="2976"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ue Section_Campus drone sho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B4611F-F867-594F-8132-682F5028C0A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0024"/>
            <a:ext cx="12192000" cy="5648824"/>
          </a:xfrm>
          <a:prstGeom prst="rect">
            <a:avLst/>
          </a:prstGeom>
        </p:spPr>
      </p:pic>
      <p:sp>
        <p:nvSpPr>
          <p:cNvPr id="2" name="Title 1">
            <a:extLst>
              <a:ext uri="{FF2B5EF4-FFF2-40B4-BE49-F238E27FC236}">
                <a16:creationId xmlns:a16="http://schemas.microsoft.com/office/drawing/2014/main" id="{B664CEA6-3FCE-4453-BBDF-49889057E480}"/>
              </a:ext>
            </a:extLst>
          </p:cNvPr>
          <p:cNvSpPr>
            <a:spLocks noGrp="1"/>
          </p:cNvSpPr>
          <p:nvPr>
            <p:ph type="title" hasCustomPrompt="1"/>
          </p:nvPr>
        </p:nvSpPr>
        <p:spPr>
          <a:xfrm>
            <a:off x="5588001" y="904461"/>
            <a:ext cx="5508487" cy="1524000"/>
          </a:xfrm>
        </p:spPr>
        <p:txBody>
          <a:bodyPr/>
          <a:lstStyle>
            <a:lvl1pPr>
              <a:defRPr sz="3800"/>
            </a:lvl1pPr>
          </a:lstStyle>
          <a:p>
            <a:r>
              <a:rPr lang="en-US"/>
              <a:t>Title</a:t>
            </a:r>
          </a:p>
        </p:txBody>
      </p:sp>
      <p:sp>
        <p:nvSpPr>
          <p:cNvPr id="9" name="Text Placeholder 8">
            <a:extLst>
              <a:ext uri="{FF2B5EF4-FFF2-40B4-BE49-F238E27FC236}">
                <a16:creationId xmlns:a16="http://schemas.microsoft.com/office/drawing/2014/main" id="{99CFBDF5-C823-F646-98BC-E820C8824190}"/>
              </a:ext>
            </a:extLst>
          </p:cNvPr>
          <p:cNvSpPr>
            <a:spLocks noGrp="1"/>
          </p:cNvSpPr>
          <p:nvPr>
            <p:ph type="body" sz="quarter" idx="13" hasCustomPrompt="1"/>
          </p:nvPr>
        </p:nvSpPr>
        <p:spPr>
          <a:xfrm>
            <a:off x="5588000" y="2592457"/>
            <a:ext cx="3970867" cy="952500"/>
          </a:xfrm>
          <a:prstGeom prst="rect">
            <a:avLst/>
          </a:prstGeom>
        </p:spPr>
        <p:txBody>
          <a:bodyPr/>
          <a:lstStyle>
            <a:lvl1pPr>
              <a:buNone/>
              <a:defRPr sz="2000" baseline="0">
                <a:solidFill>
                  <a:schemeClr val="bg1"/>
                </a:solidFill>
              </a:defRPr>
            </a:lvl1pPr>
          </a:lstStyle>
          <a:p>
            <a:pPr lvl="0"/>
            <a:r>
              <a:rPr lang="en-US"/>
              <a:t>Subhead</a:t>
            </a:r>
          </a:p>
        </p:txBody>
      </p:sp>
      <p:pic>
        <p:nvPicPr>
          <p:cNvPr id="8" name="Picture 7" descr="DJI_0082.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024"/>
            <a:ext cx="4724400" cy="5648824"/>
          </a:xfrm>
          <a:prstGeom prst="rect">
            <a:avLst/>
          </a:prstGeom>
        </p:spPr>
      </p:pic>
    </p:spTree>
    <p:extLst>
      <p:ext uri="{BB962C8B-B14F-4D97-AF65-F5344CB8AC3E}">
        <p14:creationId xmlns:p14="http://schemas.microsoft.com/office/powerpoint/2010/main" val="3696088582"/>
      </p:ext>
    </p:extLst>
  </p:cSld>
  <p:clrMapOvr>
    <a:masterClrMapping/>
  </p:clrMapOvr>
  <p:extLst>
    <p:ext uri="{DCECCB84-F9BA-43D5-87BE-67443E8EF086}">
      <p15:sldGuideLst xmlns:p15="http://schemas.microsoft.com/office/powerpoint/2012/main">
        <p15:guide id="1" pos="2976" userDrawn="1">
          <p15:clr>
            <a:srgbClr val="FBAE40"/>
          </p15:clr>
        </p15:guide>
        <p15:guide id="2" orient="horz" pos="355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range Section Slide">
    <p:spTree>
      <p:nvGrpSpPr>
        <p:cNvPr id="1" name=""/>
        <p:cNvGrpSpPr/>
        <p:nvPr/>
      </p:nvGrpSpPr>
      <p:grpSpPr>
        <a:xfrm>
          <a:off x="0" y="0"/>
          <a:ext cx="0" cy="0"/>
          <a:chOff x="0" y="0"/>
          <a:chExt cx="0" cy="0"/>
        </a:xfrm>
      </p:grpSpPr>
      <p:pic>
        <p:nvPicPr>
          <p:cNvPr id="4" name="Picture 3" descr="orange color slides.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5621130"/>
          </a:xfrm>
          <a:prstGeom prst="rect">
            <a:avLst/>
          </a:prstGeom>
        </p:spPr>
      </p:pic>
      <p:sp>
        <p:nvSpPr>
          <p:cNvPr id="2" name="Title 1">
            <a:extLst>
              <a:ext uri="{FF2B5EF4-FFF2-40B4-BE49-F238E27FC236}">
                <a16:creationId xmlns:a16="http://schemas.microsoft.com/office/drawing/2014/main" id="{0D1366C5-2B8E-448B-BB9D-748E48332ECC}"/>
              </a:ext>
            </a:extLst>
          </p:cNvPr>
          <p:cNvSpPr>
            <a:spLocks noGrp="1"/>
          </p:cNvSpPr>
          <p:nvPr>
            <p:ph type="title" hasCustomPrompt="1"/>
          </p:nvPr>
        </p:nvSpPr>
        <p:spPr>
          <a:xfrm>
            <a:off x="1524000" y="1143000"/>
            <a:ext cx="9144000" cy="1066800"/>
          </a:xfrm>
        </p:spPr>
        <p:txBody>
          <a:bodyPr/>
          <a:lstStyle>
            <a:lvl1pPr algn="ctr">
              <a:defRPr sz="4000"/>
            </a:lvl1pPr>
          </a:lstStyle>
          <a:p>
            <a:r>
              <a:rPr lang="en-US"/>
              <a:t>Title</a:t>
            </a:r>
          </a:p>
        </p:txBody>
      </p:sp>
      <p:sp>
        <p:nvSpPr>
          <p:cNvPr id="6" name="Text Placeholder 6">
            <a:extLst>
              <a:ext uri="{FF2B5EF4-FFF2-40B4-BE49-F238E27FC236}">
                <a16:creationId xmlns:a16="http://schemas.microsoft.com/office/drawing/2014/main" id="{542226F7-9386-D74A-9A99-E0A17D4308C5}"/>
              </a:ext>
            </a:extLst>
          </p:cNvPr>
          <p:cNvSpPr>
            <a:spLocks noGrp="1"/>
          </p:cNvSpPr>
          <p:nvPr>
            <p:ph type="body" sz="quarter" idx="11" hasCustomPrompt="1"/>
          </p:nvPr>
        </p:nvSpPr>
        <p:spPr>
          <a:xfrm>
            <a:off x="1524000" y="2659581"/>
            <a:ext cx="9144000" cy="685800"/>
          </a:xfrm>
          <a:prstGeom prst="rect">
            <a:avLst/>
          </a:prstGeom>
        </p:spPr>
        <p:txBody>
          <a:bodyPr/>
          <a:lstStyle>
            <a:lvl1pPr algn="ctr">
              <a:buNone/>
              <a:defRPr sz="2500" baseline="0">
                <a:solidFill>
                  <a:schemeClr val="bg1"/>
                </a:solidFill>
              </a:defRPr>
            </a:lvl1pPr>
          </a:lstStyle>
          <a:p>
            <a:pPr lvl="0"/>
            <a:r>
              <a:rPr lang="en-US"/>
              <a:t>Subhead</a:t>
            </a:r>
          </a:p>
        </p:txBody>
      </p:sp>
    </p:spTree>
    <p:extLst>
      <p:ext uri="{BB962C8B-B14F-4D97-AF65-F5344CB8AC3E}">
        <p14:creationId xmlns:p14="http://schemas.microsoft.com/office/powerpoint/2010/main" val="35553706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ue Section_Fire Scienc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B4611F-F867-594F-8132-682F5028C0A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817" y="0"/>
            <a:ext cx="12181183" cy="5638800"/>
          </a:xfrm>
          <a:prstGeom prst="rect">
            <a:avLst/>
          </a:prstGeom>
        </p:spPr>
      </p:pic>
      <p:sp>
        <p:nvSpPr>
          <p:cNvPr id="2" name="Title 1">
            <a:extLst>
              <a:ext uri="{FF2B5EF4-FFF2-40B4-BE49-F238E27FC236}">
                <a16:creationId xmlns:a16="http://schemas.microsoft.com/office/drawing/2014/main" id="{9C8789EA-E090-4A5F-8131-E6A9D659B75A}"/>
              </a:ext>
            </a:extLst>
          </p:cNvPr>
          <p:cNvSpPr>
            <a:spLocks noGrp="1"/>
          </p:cNvSpPr>
          <p:nvPr>
            <p:ph type="title" hasCustomPrompt="1"/>
          </p:nvPr>
        </p:nvSpPr>
        <p:spPr>
          <a:xfrm>
            <a:off x="5588000" y="904461"/>
            <a:ext cx="5508487" cy="1524000"/>
          </a:xfrm>
        </p:spPr>
        <p:txBody>
          <a:bodyPr/>
          <a:lstStyle>
            <a:lvl1pPr>
              <a:defRPr sz="3800"/>
            </a:lvl1pPr>
          </a:lstStyle>
          <a:p>
            <a:r>
              <a:rPr lang="en-US"/>
              <a:t>Title</a:t>
            </a:r>
          </a:p>
        </p:txBody>
      </p:sp>
      <p:sp>
        <p:nvSpPr>
          <p:cNvPr id="9" name="Text Placeholder 8">
            <a:extLst>
              <a:ext uri="{FF2B5EF4-FFF2-40B4-BE49-F238E27FC236}">
                <a16:creationId xmlns:a16="http://schemas.microsoft.com/office/drawing/2014/main" id="{99CFBDF5-C823-F646-98BC-E820C8824190}"/>
              </a:ext>
            </a:extLst>
          </p:cNvPr>
          <p:cNvSpPr>
            <a:spLocks noGrp="1"/>
          </p:cNvSpPr>
          <p:nvPr>
            <p:ph type="body" sz="quarter" idx="13" hasCustomPrompt="1"/>
          </p:nvPr>
        </p:nvSpPr>
        <p:spPr>
          <a:xfrm>
            <a:off x="5588000" y="2592457"/>
            <a:ext cx="3970867" cy="952500"/>
          </a:xfrm>
          <a:prstGeom prst="rect">
            <a:avLst/>
          </a:prstGeom>
        </p:spPr>
        <p:txBody>
          <a:bodyPr/>
          <a:lstStyle>
            <a:lvl1pPr>
              <a:buNone/>
              <a:defRPr sz="2000" baseline="0">
                <a:solidFill>
                  <a:schemeClr val="bg1"/>
                </a:solidFill>
              </a:defRPr>
            </a:lvl1pPr>
          </a:lstStyle>
          <a:p>
            <a:pPr lvl="0"/>
            <a:r>
              <a:rPr lang="en-US"/>
              <a:t>Subhead</a:t>
            </a:r>
          </a:p>
        </p:txBody>
      </p:sp>
      <p:pic>
        <p:nvPicPr>
          <p:cNvPr id="3" name="Picture 2">
            <a:extLst>
              <a:ext uri="{FF2B5EF4-FFF2-40B4-BE49-F238E27FC236}">
                <a16:creationId xmlns:a16="http://schemas.microsoft.com/office/drawing/2014/main" id="{6B7674AE-02D1-9B46-A5BA-5B4AB2637DDD}"/>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0"/>
            <a:ext cx="4724400" cy="5638800"/>
          </a:xfrm>
          <a:prstGeom prst="rect">
            <a:avLst/>
          </a:prstGeom>
        </p:spPr>
      </p:pic>
    </p:spTree>
    <p:extLst>
      <p:ext uri="{BB962C8B-B14F-4D97-AF65-F5344CB8AC3E}">
        <p14:creationId xmlns:p14="http://schemas.microsoft.com/office/powerpoint/2010/main" val="2667234541"/>
      </p:ext>
    </p:extLst>
  </p:cSld>
  <p:clrMapOvr>
    <a:masterClrMapping/>
  </p:clrMapOvr>
  <p:extLst>
    <p:ext uri="{DCECCB84-F9BA-43D5-87BE-67443E8EF086}">
      <p15:sldGuideLst xmlns:p15="http://schemas.microsoft.com/office/powerpoint/2012/main">
        <p15:guide id="1" orient="horz" pos="3552" userDrawn="1">
          <p15:clr>
            <a:srgbClr val="FBAE40"/>
          </p15:clr>
        </p15:guide>
        <p15:guide id="2" pos="2976"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ue Section_Automotive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B4611F-F867-594F-8132-682F5028C0A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817" y="0"/>
            <a:ext cx="12181183" cy="5638800"/>
          </a:xfrm>
          <a:prstGeom prst="rect">
            <a:avLst/>
          </a:prstGeom>
        </p:spPr>
      </p:pic>
      <p:sp>
        <p:nvSpPr>
          <p:cNvPr id="2" name="Title 1">
            <a:extLst>
              <a:ext uri="{FF2B5EF4-FFF2-40B4-BE49-F238E27FC236}">
                <a16:creationId xmlns:a16="http://schemas.microsoft.com/office/drawing/2014/main" id="{9813148E-8784-4671-8280-9C2F5CCC29FD}"/>
              </a:ext>
            </a:extLst>
          </p:cNvPr>
          <p:cNvSpPr>
            <a:spLocks noGrp="1"/>
          </p:cNvSpPr>
          <p:nvPr>
            <p:ph type="title" hasCustomPrompt="1"/>
          </p:nvPr>
        </p:nvSpPr>
        <p:spPr>
          <a:xfrm>
            <a:off x="5588001" y="914400"/>
            <a:ext cx="5508487" cy="1524000"/>
          </a:xfrm>
        </p:spPr>
        <p:txBody>
          <a:bodyPr/>
          <a:lstStyle>
            <a:lvl1pPr>
              <a:defRPr sz="3800"/>
            </a:lvl1pPr>
          </a:lstStyle>
          <a:p>
            <a:r>
              <a:rPr lang="en-US"/>
              <a:t>Title</a:t>
            </a:r>
          </a:p>
        </p:txBody>
      </p:sp>
      <p:sp>
        <p:nvSpPr>
          <p:cNvPr id="9" name="Text Placeholder 8">
            <a:extLst>
              <a:ext uri="{FF2B5EF4-FFF2-40B4-BE49-F238E27FC236}">
                <a16:creationId xmlns:a16="http://schemas.microsoft.com/office/drawing/2014/main" id="{99CFBDF5-C823-F646-98BC-E820C8824190}"/>
              </a:ext>
            </a:extLst>
          </p:cNvPr>
          <p:cNvSpPr>
            <a:spLocks noGrp="1"/>
          </p:cNvSpPr>
          <p:nvPr>
            <p:ph type="body" sz="quarter" idx="13" hasCustomPrompt="1"/>
          </p:nvPr>
        </p:nvSpPr>
        <p:spPr>
          <a:xfrm>
            <a:off x="5588000" y="2592457"/>
            <a:ext cx="3970867" cy="952500"/>
          </a:xfrm>
          <a:prstGeom prst="rect">
            <a:avLst/>
          </a:prstGeom>
        </p:spPr>
        <p:txBody>
          <a:bodyPr/>
          <a:lstStyle>
            <a:lvl1pPr>
              <a:buNone/>
              <a:defRPr sz="2000" baseline="0">
                <a:solidFill>
                  <a:schemeClr val="bg1"/>
                </a:solidFill>
              </a:defRPr>
            </a:lvl1pPr>
          </a:lstStyle>
          <a:p>
            <a:pPr lvl="0"/>
            <a:r>
              <a:rPr lang="en-US"/>
              <a:t>Subhead</a:t>
            </a:r>
          </a:p>
        </p:txBody>
      </p:sp>
      <p:pic>
        <p:nvPicPr>
          <p:cNvPr id="10" name="Picture 9" descr="DSC_6654.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4562" y="0"/>
            <a:ext cx="4724401" cy="5638800"/>
          </a:xfrm>
          <a:prstGeom prst="rect">
            <a:avLst/>
          </a:prstGeom>
        </p:spPr>
      </p:pic>
    </p:spTree>
    <p:extLst>
      <p:ext uri="{BB962C8B-B14F-4D97-AF65-F5344CB8AC3E}">
        <p14:creationId xmlns:p14="http://schemas.microsoft.com/office/powerpoint/2010/main" val="2667234541"/>
      </p:ext>
    </p:extLst>
  </p:cSld>
  <p:clrMapOvr>
    <a:masterClrMapping/>
  </p:clrMapOvr>
  <p:extLst>
    <p:ext uri="{DCECCB84-F9BA-43D5-87BE-67443E8EF086}">
      <p15:sldGuideLst xmlns:p15="http://schemas.microsoft.com/office/powerpoint/2012/main">
        <p15:guide id="1" pos="2976" userDrawn="1">
          <p15:clr>
            <a:srgbClr val="FBAE40"/>
          </p15:clr>
        </p15:guide>
        <p15:guide id="2" orient="horz" pos="3552"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ue Section_Health Scienc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B4611F-F867-594F-8132-682F5028C0A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182" y="0"/>
            <a:ext cx="12200182" cy="5652615"/>
          </a:xfrm>
          <a:prstGeom prst="rect">
            <a:avLst/>
          </a:prstGeom>
        </p:spPr>
      </p:pic>
      <p:sp>
        <p:nvSpPr>
          <p:cNvPr id="2" name="Title 1">
            <a:extLst>
              <a:ext uri="{FF2B5EF4-FFF2-40B4-BE49-F238E27FC236}">
                <a16:creationId xmlns:a16="http://schemas.microsoft.com/office/drawing/2014/main" id="{8A3761B7-7BCC-4152-85C7-9E0EF47E0774}"/>
              </a:ext>
            </a:extLst>
          </p:cNvPr>
          <p:cNvSpPr>
            <a:spLocks noGrp="1"/>
          </p:cNvSpPr>
          <p:nvPr>
            <p:ph type="title" hasCustomPrompt="1"/>
          </p:nvPr>
        </p:nvSpPr>
        <p:spPr>
          <a:xfrm>
            <a:off x="5588000" y="914400"/>
            <a:ext cx="5508487" cy="1524000"/>
          </a:xfrm>
        </p:spPr>
        <p:txBody>
          <a:bodyPr/>
          <a:lstStyle>
            <a:lvl1pPr>
              <a:defRPr sz="3800"/>
            </a:lvl1pPr>
          </a:lstStyle>
          <a:p>
            <a:r>
              <a:rPr lang="en-US"/>
              <a:t>Title</a:t>
            </a:r>
          </a:p>
        </p:txBody>
      </p:sp>
      <p:sp>
        <p:nvSpPr>
          <p:cNvPr id="9" name="Text Placeholder 8">
            <a:extLst>
              <a:ext uri="{FF2B5EF4-FFF2-40B4-BE49-F238E27FC236}">
                <a16:creationId xmlns:a16="http://schemas.microsoft.com/office/drawing/2014/main" id="{99CFBDF5-C823-F646-98BC-E820C8824190}"/>
              </a:ext>
            </a:extLst>
          </p:cNvPr>
          <p:cNvSpPr>
            <a:spLocks noGrp="1"/>
          </p:cNvSpPr>
          <p:nvPr>
            <p:ph type="body" sz="quarter" idx="13" hasCustomPrompt="1"/>
          </p:nvPr>
        </p:nvSpPr>
        <p:spPr>
          <a:xfrm>
            <a:off x="5588000" y="2592457"/>
            <a:ext cx="3970867" cy="952500"/>
          </a:xfrm>
          <a:prstGeom prst="rect">
            <a:avLst/>
          </a:prstGeom>
        </p:spPr>
        <p:txBody>
          <a:bodyPr/>
          <a:lstStyle>
            <a:lvl1pPr>
              <a:buNone/>
              <a:defRPr sz="2000" baseline="0">
                <a:solidFill>
                  <a:schemeClr val="bg1"/>
                </a:solidFill>
              </a:defRPr>
            </a:lvl1pPr>
          </a:lstStyle>
          <a:p>
            <a:pPr lvl="0"/>
            <a:r>
              <a:rPr lang="en-US"/>
              <a:t>Subhead</a:t>
            </a:r>
          </a:p>
        </p:txBody>
      </p:sp>
      <p:pic>
        <p:nvPicPr>
          <p:cNvPr id="8" name="Picture 7" descr="DSC_7610.jpg"/>
          <p:cNvPicPr>
            <a:picLocks noChangeAspect="1"/>
          </p:cNvPicPr>
          <p:nvPr userDrawn="1"/>
        </p:nvPicPr>
        <p:blipFill rotWithShape="1">
          <a:blip r:embed="rId3" cstate="print">
            <a:extLst>
              <a:ext uri="{28A0092B-C50C-407E-A947-70E740481C1C}">
                <a14:useLocalDpi xmlns:a14="http://schemas.microsoft.com/office/drawing/2010/main"/>
              </a:ext>
            </a:extLst>
          </a:blip>
          <a:srcRect l="-1"/>
          <a:stretch/>
        </p:blipFill>
        <p:spPr>
          <a:xfrm>
            <a:off x="-8183" y="0"/>
            <a:ext cx="4744177" cy="5652614"/>
          </a:xfrm>
          <a:prstGeom prst="rect">
            <a:avLst/>
          </a:prstGeom>
        </p:spPr>
      </p:pic>
    </p:spTree>
    <p:extLst>
      <p:ext uri="{BB962C8B-B14F-4D97-AF65-F5344CB8AC3E}">
        <p14:creationId xmlns:p14="http://schemas.microsoft.com/office/powerpoint/2010/main" val="1131590105"/>
      </p:ext>
    </p:extLst>
  </p:cSld>
  <p:clrMapOvr>
    <a:masterClrMapping/>
  </p:clrMapOvr>
  <p:extLst>
    <p:ext uri="{DCECCB84-F9BA-43D5-87BE-67443E8EF086}">
      <p15:sldGuideLst xmlns:p15="http://schemas.microsoft.com/office/powerpoint/2012/main">
        <p15:guide id="1" pos="2976" userDrawn="1">
          <p15:clr>
            <a:srgbClr val="FBAE40"/>
          </p15:clr>
        </p15:guide>
        <p15:guide id="2" orient="horz" pos="3552"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ue Section_Culinar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B4611F-F867-594F-8132-682F5028C0A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0024"/>
            <a:ext cx="12192000" cy="5648824"/>
          </a:xfrm>
          <a:prstGeom prst="rect">
            <a:avLst/>
          </a:prstGeom>
        </p:spPr>
      </p:pic>
      <p:sp>
        <p:nvSpPr>
          <p:cNvPr id="2" name="Title 1">
            <a:extLst>
              <a:ext uri="{FF2B5EF4-FFF2-40B4-BE49-F238E27FC236}">
                <a16:creationId xmlns:a16="http://schemas.microsoft.com/office/drawing/2014/main" id="{C8DBD149-59BF-4F06-AB96-30CC5E167F31}"/>
              </a:ext>
            </a:extLst>
          </p:cNvPr>
          <p:cNvSpPr>
            <a:spLocks noGrp="1"/>
          </p:cNvSpPr>
          <p:nvPr>
            <p:ph type="title" hasCustomPrompt="1"/>
          </p:nvPr>
        </p:nvSpPr>
        <p:spPr>
          <a:xfrm>
            <a:off x="5588000" y="914400"/>
            <a:ext cx="5508487" cy="1524000"/>
          </a:xfrm>
        </p:spPr>
        <p:txBody>
          <a:bodyPr/>
          <a:lstStyle>
            <a:lvl1pPr>
              <a:defRPr sz="3800"/>
            </a:lvl1pPr>
          </a:lstStyle>
          <a:p>
            <a:r>
              <a:rPr lang="en-US"/>
              <a:t>Title</a:t>
            </a:r>
          </a:p>
        </p:txBody>
      </p:sp>
      <p:sp>
        <p:nvSpPr>
          <p:cNvPr id="9" name="Text Placeholder 8">
            <a:extLst>
              <a:ext uri="{FF2B5EF4-FFF2-40B4-BE49-F238E27FC236}">
                <a16:creationId xmlns:a16="http://schemas.microsoft.com/office/drawing/2014/main" id="{99CFBDF5-C823-F646-98BC-E820C8824190}"/>
              </a:ext>
            </a:extLst>
          </p:cNvPr>
          <p:cNvSpPr>
            <a:spLocks noGrp="1"/>
          </p:cNvSpPr>
          <p:nvPr>
            <p:ph type="body" sz="quarter" idx="13" hasCustomPrompt="1"/>
          </p:nvPr>
        </p:nvSpPr>
        <p:spPr>
          <a:xfrm>
            <a:off x="5588000" y="2592457"/>
            <a:ext cx="3970867" cy="952500"/>
          </a:xfrm>
          <a:prstGeom prst="rect">
            <a:avLst/>
          </a:prstGeom>
        </p:spPr>
        <p:txBody>
          <a:bodyPr/>
          <a:lstStyle>
            <a:lvl1pPr>
              <a:buNone/>
              <a:defRPr sz="2000" baseline="0">
                <a:solidFill>
                  <a:schemeClr val="bg1"/>
                </a:solidFill>
              </a:defRPr>
            </a:lvl1pPr>
          </a:lstStyle>
          <a:p>
            <a:pPr lvl="0"/>
            <a:r>
              <a:rPr lang="en-US"/>
              <a:t>Subhead</a:t>
            </a:r>
          </a:p>
        </p:txBody>
      </p:sp>
      <p:pic>
        <p:nvPicPr>
          <p:cNvPr id="8" name="Picture 7" descr="ECC_2540.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878" y="-10024"/>
            <a:ext cx="4744278" cy="5648824"/>
          </a:xfrm>
          <a:prstGeom prst="rect">
            <a:avLst/>
          </a:prstGeom>
        </p:spPr>
      </p:pic>
    </p:spTree>
    <p:extLst>
      <p:ext uri="{BB962C8B-B14F-4D97-AF65-F5344CB8AC3E}">
        <p14:creationId xmlns:p14="http://schemas.microsoft.com/office/powerpoint/2010/main" val="1131590105"/>
      </p:ext>
    </p:extLst>
  </p:cSld>
  <p:clrMapOvr>
    <a:masterClrMapping/>
  </p:clrMapOvr>
  <p:extLst>
    <p:ext uri="{DCECCB84-F9BA-43D5-87BE-67443E8EF086}">
      <p15:sldGuideLst xmlns:p15="http://schemas.microsoft.com/office/powerpoint/2012/main">
        <p15:guide id="1" pos="2976" userDrawn="1">
          <p15:clr>
            <a:srgbClr val="FBAE40"/>
          </p15:clr>
        </p15:guide>
        <p15:guide id="2" orient="horz" pos="3552"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ue Section_Health Science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B4611F-F867-594F-8132-682F5028C0A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313" y="-11559"/>
            <a:ext cx="12195313" cy="5650359"/>
          </a:xfrm>
          <a:prstGeom prst="rect">
            <a:avLst/>
          </a:prstGeom>
        </p:spPr>
      </p:pic>
      <p:sp>
        <p:nvSpPr>
          <p:cNvPr id="4" name="Title 3">
            <a:extLst>
              <a:ext uri="{FF2B5EF4-FFF2-40B4-BE49-F238E27FC236}">
                <a16:creationId xmlns:a16="http://schemas.microsoft.com/office/drawing/2014/main" id="{54682C29-62D5-468A-81BE-ED150901BA0B}"/>
              </a:ext>
            </a:extLst>
          </p:cNvPr>
          <p:cNvSpPr>
            <a:spLocks noGrp="1"/>
          </p:cNvSpPr>
          <p:nvPr>
            <p:ph type="title" hasCustomPrompt="1"/>
          </p:nvPr>
        </p:nvSpPr>
        <p:spPr>
          <a:xfrm>
            <a:off x="5588000" y="914400"/>
            <a:ext cx="5508487" cy="1524000"/>
          </a:xfrm>
        </p:spPr>
        <p:txBody>
          <a:bodyPr/>
          <a:lstStyle>
            <a:lvl1pPr>
              <a:defRPr sz="3800"/>
            </a:lvl1pPr>
          </a:lstStyle>
          <a:p>
            <a:r>
              <a:rPr lang="en-US"/>
              <a:t>Title</a:t>
            </a:r>
          </a:p>
        </p:txBody>
      </p:sp>
      <p:sp>
        <p:nvSpPr>
          <p:cNvPr id="9" name="Text Placeholder 8">
            <a:extLst>
              <a:ext uri="{FF2B5EF4-FFF2-40B4-BE49-F238E27FC236}">
                <a16:creationId xmlns:a16="http://schemas.microsoft.com/office/drawing/2014/main" id="{99CFBDF5-C823-F646-98BC-E820C8824190}"/>
              </a:ext>
            </a:extLst>
          </p:cNvPr>
          <p:cNvSpPr>
            <a:spLocks noGrp="1"/>
          </p:cNvSpPr>
          <p:nvPr>
            <p:ph type="body" sz="quarter" idx="13" hasCustomPrompt="1"/>
          </p:nvPr>
        </p:nvSpPr>
        <p:spPr>
          <a:xfrm>
            <a:off x="5588000" y="2592457"/>
            <a:ext cx="3970867" cy="952500"/>
          </a:xfrm>
          <a:prstGeom prst="rect">
            <a:avLst/>
          </a:prstGeom>
        </p:spPr>
        <p:txBody>
          <a:bodyPr/>
          <a:lstStyle>
            <a:lvl1pPr>
              <a:buNone/>
              <a:defRPr sz="2000" baseline="0">
                <a:solidFill>
                  <a:schemeClr val="bg1"/>
                </a:solidFill>
              </a:defRPr>
            </a:lvl1pPr>
          </a:lstStyle>
          <a:p>
            <a:pPr lvl="0"/>
            <a:r>
              <a:rPr lang="en-US"/>
              <a:t>Subhead</a:t>
            </a:r>
          </a:p>
        </p:txBody>
      </p:sp>
      <p:pic>
        <p:nvPicPr>
          <p:cNvPr id="3" name="Picture 2">
            <a:extLst>
              <a:ext uri="{FF2B5EF4-FFF2-40B4-BE49-F238E27FC236}">
                <a16:creationId xmlns:a16="http://schemas.microsoft.com/office/drawing/2014/main" id="{517A3EFB-3111-C740-B4DE-F3BB6600CBC9}"/>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205"/>
          <a:stretch/>
        </p:blipFill>
        <p:spPr>
          <a:xfrm>
            <a:off x="-38121" y="-57150"/>
            <a:ext cx="4762521" cy="5695950"/>
          </a:xfrm>
          <a:prstGeom prst="rect">
            <a:avLst/>
          </a:prstGeom>
        </p:spPr>
      </p:pic>
    </p:spTree>
    <p:extLst>
      <p:ext uri="{BB962C8B-B14F-4D97-AF65-F5344CB8AC3E}">
        <p14:creationId xmlns:p14="http://schemas.microsoft.com/office/powerpoint/2010/main" val="389566208"/>
      </p:ext>
    </p:extLst>
  </p:cSld>
  <p:clrMapOvr>
    <a:masterClrMapping/>
  </p:clrMapOvr>
  <p:extLst>
    <p:ext uri="{DCECCB84-F9BA-43D5-87BE-67443E8EF086}">
      <p15:sldGuideLst xmlns:p15="http://schemas.microsoft.com/office/powerpoint/2012/main">
        <p15:guide id="1" orient="horz" pos="3552" userDrawn="1">
          <p15:clr>
            <a:srgbClr val="FBAE40"/>
          </p15:clr>
        </p15:guide>
        <p15:guide id="2" pos="2976"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Content">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39610E-C631-4BD7-BA40-8A923B345C30}"/>
              </a:ext>
            </a:extLst>
          </p:cNvPr>
          <p:cNvPicPr>
            <a:picLocks noChangeAspect="1"/>
          </p:cNvPicPr>
          <p:nvPr userDrawn="1"/>
        </p:nvPicPr>
        <p:blipFill>
          <a:blip r:embed="rId2"/>
          <a:stretch>
            <a:fillRect/>
          </a:stretch>
        </p:blipFill>
        <p:spPr>
          <a:xfrm>
            <a:off x="0" y="0"/>
            <a:ext cx="12192000" cy="6934200"/>
          </a:xfrm>
          <a:prstGeom prst="rect">
            <a:avLst/>
          </a:prstGeom>
        </p:spPr>
      </p:pic>
      <p:sp>
        <p:nvSpPr>
          <p:cNvPr id="4" name="Rectangle 2">
            <a:extLst>
              <a:ext uri="{FF2B5EF4-FFF2-40B4-BE49-F238E27FC236}">
                <a16:creationId xmlns:a16="http://schemas.microsoft.com/office/drawing/2014/main" id="{B65044E6-9C76-4187-B8D3-B58F7FD1BDD6}"/>
              </a:ext>
            </a:extLst>
          </p:cNvPr>
          <p:cNvSpPr>
            <a:spLocks noGrp="1" noChangeArrowheads="1"/>
          </p:cNvSpPr>
          <p:nvPr>
            <p:ph type="title"/>
          </p:nvPr>
        </p:nvSpPr>
        <p:spPr bwMode="auto">
          <a:xfrm>
            <a:off x="1464590" y="306504"/>
            <a:ext cx="10756900" cy="6078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a:t>
            </a:r>
          </a:p>
        </p:txBody>
      </p:sp>
      <p:sp>
        <p:nvSpPr>
          <p:cNvPr id="2" name="Text Placeholder 5">
            <a:extLst>
              <a:ext uri="{FF2B5EF4-FFF2-40B4-BE49-F238E27FC236}">
                <a16:creationId xmlns:a16="http://schemas.microsoft.com/office/drawing/2014/main" id="{A329B6FB-CFA8-4508-9C4F-ED76B2FE160D}"/>
              </a:ext>
            </a:extLst>
          </p:cNvPr>
          <p:cNvSpPr txBox="1">
            <a:spLocks/>
          </p:cNvSpPr>
          <p:nvPr userDrawn="1"/>
        </p:nvSpPr>
        <p:spPr>
          <a:xfrm>
            <a:off x="750637" y="1447800"/>
            <a:ext cx="10831763" cy="4038600"/>
          </a:xfrm>
          <a:prstGeom prst="rect">
            <a:avLst/>
          </a:prstGeom>
        </p:spPr>
        <p:txBody>
          <a:bodyPr/>
          <a:lstStyle>
            <a:lvl1pPr marL="174625" indent="-174625" algn="l" rtl="0" eaLnBrk="0" fontAlgn="base" hangingPunct="0">
              <a:lnSpc>
                <a:spcPct val="110000"/>
              </a:lnSpc>
              <a:spcBef>
                <a:spcPct val="20000"/>
              </a:spcBef>
              <a:spcAft>
                <a:spcPct val="0"/>
              </a:spcAft>
              <a:buFont typeface="Courier New" panose="02070309020205020404" pitchFamily="49" charset="0"/>
              <a:buChar char="o"/>
              <a:defRPr sz="2000">
                <a:solidFill>
                  <a:srgbClr val="827469"/>
                </a:solidFill>
                <a:latin typeface="+mn-lt"/>
                <a:ea typeface="+mn-ea"/>
                <a:cs typeface="+mn-cs"/>
              </a:defRPr>
            </a:lvl1pPr>
            <a:lvl2pPr marL="514350" indent="-117475" algn="l" rtl="0" eaLnBrk="0" fontAlgn="base" hangingPunct="0">
              <a:spcBef>
                <a:spcPct val="20000"/>
              </a:spcBef>
              <a:spcAft>
                <a:spcPct val="0"/>
              </a:spcAft>
              <a:buChar char="•"/>
              <a:defRPr sz="1800" i="1">
                <a:solidFill>
                  <a:srgbClr val="827469"/>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
              <a:defRPr sz="1500" i="1">
                <a:solidFill>
                  <a:srgbClr val="827469"/>
                </a:solidFill>
                <a:latin typeface="+mn-lt"/>
                <a:ea typeface="+mn-ea"/>
              </a:defRPr>
            </a:lvl3pPr>
            <a:lvl4pPr marL="1600200" indent="-228600" algn="l" rtl="0" eaLnBrk="0" fontAlgn="base" hangingPunct="0">
              <a:spcBef>
                <a:spcPct val="20000"/>
              </a:spcBef>
              <a:spcAft>
                <a:spcPct val="0"/>
              </a:spcAft>
              <a:buFont typeface="Segoe UI" panose="020B0502040204020203" pitchFamily="34" charset="0"/>
              <a:buChar char="•"/>
              <a:defRPr sz="1400" i="1">
                <a:solidFill>
                  <a:srgbClr val="827469"/>
                </a:solidFill>
                <a:latin typeface="+mn-lt"/>
                <a:ea typeface="+mn-ea"/>
              </a:defRPr>
            </a:lvl4pPr>
            <a:lvl5pPr marL="2057400" indent="-228600" algn="l" rtl="0" eaLnBrk="0" fontAlgn="base" hangingPunct="0">
              <a:spcBef>
                <a:spcPct val="20000"/>
              </a:spcBef>
              <a:spcAft>
                <a:spcPct val="0"/>
              </a:spcAft>
              <a:buChar char="&gt;"/>
              <a:defRPr sz="1500" i="1">
                <a:solidFill>
                  <a:srgbClr val="827469"/>
                </a:solidFill>
                <a:latin typeface="+mn-lt"/>
                <a:ea typeface="+mn-ea"/>
              </a:defRPr>
            </a:lvl5pPr>
            <a:lvl6pPr marL="2514600" indent="-228600" algn="l" rtl="0" fontAlgn="base">
              <a:spcBef>
                <a:spcPct val="20000"/>
              </a:spcBef>
              <a:spcAft>
                <a:spcPct val="0"/>
              </a:spcAft>
              <a:buChar char="&gt;"/>
              <a:defRPr sz="1500" i="1">
                <a:solidFill>
                  <a:srgbClr val="827469"/>
                </a:solidFill>
                <a:latin typeface="+mn-lt"/>
                <a:ea typeface="+mn-ea"/>
              </a:defRPr>
            </a:lvl6pPr>
            <a:lvl7pPr marL="2971800" indent="-228600" algn="l" rtl="0" fontAlgn="base">
              <a:spcBef>
                <a:spcPct val="20000"/>
              </a:spcBef>
              <a:spcAft>
                <a:spcPct val="0"/>
              </a:spcAft>
              <a:buChar char="&gt;"/>
              <a:defRPr sz="1500" i="1">
                <a:solidFill>
                  <a:srgbClr val="827469"/>
                </a:solidFill>
                <a:latin typeface="+mn-lt"/>
                <a:ea typeface="+mn-ea"/>
              </a:defRPr>
            </a:lvl7pPr>
            <a:lvl8pPr marL="3429000" indent="-228600" algn="l" rtl="0" fontAlgn="base">
              <a:spcBef>
                <a:spcPct val="20000"/>
              </a:spcBef>
              <a:spcAft>
                <a:spcPct val="0"/>
              </a:spcAft>
              <a:buChar char="&gt;"/>
              <a:defRPr sz="1500" i="1">
                <a:solidFill>
                  <a:srgbClr val="827469"/>
                </a:solidFill>
                <a:latin typeface="+mn-lt"/>
                <a:ea typeface="+mn-ea"/>
              </a:defRPr>
            </a:lvl8pPr>
            <a:lvl9pPr marL="3886200" indent="-228600" algn="l" rtl="0" fontAlgn="base">
              <a:spcBef>
                <a:spcPct val="20000"/>
              </a:spcBef>
              <a:spcAft>
                <a:spcPct val="0"/>
              </a:spcAft>
              <a:buChar char="&gt;"/>
              <a:defRPr sz="1500" i="1">
                <a:solidFill>
                  <a:srgbClr val="827469"/>
                </a:solidFill>
                <a:latin typeface="+mn-lt"/>
                <a:ea typeface="+mn-ea"/>
              </a:defRPr>
            </a:lvl9pPr>
          </a:lstStyle>
          <a:p>
            <a:endParaRPr lang="en-US" sz="2000" kern="0"/>
          </a:p>
        </p:txBody>
      </p:sp>
      <p:sp>
        <p:nvSpPr>
          <p:cNvPr id="6" name="Content Placeholder 4">
            <a:extLst>
              <a:ext uri="{FF2B5EF4-FFF2-40B4-BE49-F238E27FC236}">
                <a16:creationId xmlns:a16="http://schemas.microsoft.com/office/drawing/2014/main" id="{9A198A6E-3200-4450-BB34-3714F159D329}"/>
              </a:ext>
            </a:extLst>
          </p:cNvPr>
          <p:cNvSpPr>
            <a:spLocks noGrp="1"/>
          </p:cNvSpPr>
          <p:nvPr>
            <p:ph sz="quarter" idx="11"/>
          </p:nvPr>
        </p:nvSpPr>
        <p:spPr>
          <a:xfrm>
            <a:off x="609600" y="1295400"/>
            <a:ext cx="10972800" cy="5638800"/>
          </a:xfrm>
          <a:prstGeom prst="rect">
            <a:avLst/>
          </a:prstGeom>
        </p:spPr>
        <p:txBody>
          <a:bodyPr/>
          <a:lstStyle>
            <a:lvl1pPr marL="174625" indent="-174625">
              <a:buFont typeface="Arial" panose="020B0604020202020204" pitchFamily="34" charset="0"/>
              <a:buChar char="•"/>
              <a:defRPr sz="2800" i="0">
                <a:solidFill>
                  <a:schemeClr val="tx1"/>
                </a:solidFill>
              </a:defRPr>
            </a:lvl1pPr>
            <a:lvl2pPr marL="569913" indent="-173038">
              <a:buFont typeface="Wingdings" panose="05000000000000000000" pitchFamily="2" charset="2"/>
              <a:buChar char="§"/>
              <a:defRPr sz="2400" i="0">
                <a:solidFill>
                  <a:schemeClr val="tx1"/>
                </a:solidFill>
              </a:defRPr>
            </a:lvl2pPr>
            <a:lvl3pPr marL="914400" indent="-173038">
              <a:buFont typeface="Courier New" panose="02070309020205020404" pitchFamily="49" charset="0"/>
              <a:buChar char="o"/>
              <a:defRPr sz="2000" i="0">
                <a:solidFill>
                  <a:schemeClr val="tx1"/>
                </a:solidFill>
              </a:defRPr>
            </a:lvl3pPr>
            <a:lvl4pPr marL="1258888" indent="-168275">
              <a:buFont typeface="Wingdings" panose="05000000000000000000" pitchFamily="2" charset="2"/>
              <a:buChar char="§"/>
              <a:defRPr sz="1800" i="0">
                <a:solidFill>
                  <a:schemeClr val="tx1"/>
                </a:solidFill>
              </a:defRPr>
            </a:lvl4pPr>
            <a:lvl5pPr marL="1539875" indent="-168275">
              <a:buFont typeface="Wingdings" panose="05000000000000000000" pitchFamily="2" charset="2"/>
              <a:buChar char="§"/>
              <a:defRPr sz="1600" i="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a:extLst>
              <a:ext uri="{FF2B5EF4-FFF2-40B4-BE49-F238E27FC236}">
                <a16:creationId xmlns:a16="http://schemas.microsoft.com/office/drawing/2014/main" id="{562D3A16-7AFC-43F1-A113-86CC1F7E9AF8}"/>
              </a:ext>
            </a:extLst>
          </p:cNvPr>
          <p:cNvSpPr txBox="1">
            <a:spLocks/>
          </p:cNvSpPr>
          <p:nvPr userDrawn="1"/>
        </p:nvSpPr>
        <p:spPr>
          <a:xfrm>
            <a:off x="9601200" y="6577012"/>
            <a:ext cx="25908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Segoe" pitchFamily="84" charset="0"/>
                <a:ea typeface="ヒラギノ角ゴ Pro W3" pitchFamily="1" charset="-128"/>
                <a:cs typeface="+mn-cs"/>
              </a:defRPr>
            </a:lvl1pPr>
            <a:lvl2pPr marL="457200" algn="l" rtl="0" eaLnBrk="0" fontAlgn="base" hangingPunct="0">
              <a:spcBef>
                <a:spcPct val="0"/>
              </a:spcBef>
              <a:spcAft>
                <a:spcPct val="0"/>
              </a:spcAft>
              <a:defRPr sz="2400" kern="1200">
                <a:solidFill>
                  <a:schemeClr val="tx1"/>
                </a:solidFill>
                <a:latin typeface="Segoe" pitchFamily="84" charset="0"/>
                <a:ea typeface="ヒラギノ角ゴ Pro W3" pitchFamily="1" charset="-128"/>
                <a:cs typeface="+mn-cs"/>
              </a:defRPr>
            </a:lvl2pPr>
            <a:lvl3pPr marL="914400" algn="l" rtl="0" eaLnBrk="0" fontAlgn="base" hangingPunct="0">
              <a:spcBef>
                <a:spcPct val="0"/>
              </a:spcBef>
              <a:spcAft>
                <a:spcPct val="0"/>
              </a:spcAft>
              <a:defRPr sz="2400" kern="1200">
                <a:solidFill>
                  <a:schemeClr val="tx1"/>
                </a:solidFill>
                <a:latin typeface="Segoe" pitchFamily="84" charset="0"/>
                <a:ea typeface="ヒラギノ角ゴ Pro W3" pitchFamily="1" charset="-128"/>
                <a:cs typeface="+mn-cs"/>
              </a:defRPr>
            </a:lvl3pPr>
            <a:lvl4pPr marL="1371600" algn="l" rtl="0" eaLnBrk="0" fontAlgn="base" hangingPunct="0">
              <a:spcBef>
                <a:spcPct val="0"/>
              </a:spcBef>
              <a:spcAft>
                <a:spcPct val="0"/>
              </a:spcAft>
              <a:defRPr sz="2400" kern="1200">
                <a:solidFill>
                  <a:schemeClr val="tx1"/>
                </a:solidFill>
                <a:latin typeface="Segoe" pitchFamily="84" charset="0"/>
                <a:ea typeface="ヒラギノ角ゴ Pro W3" pitchFamily="1" charset="-128"/>
                <a:cs typeface="+mn-cs"/>
              </a:defRPr>
            </a:lvl4pPr>
            <a:lvl5pPr marL="1828800" algn="l" rtl="0" eaLnBrk="0" fontAlgn="base" hangingPunct="0">
              <a:spcBef>
                <a:spcPct val="0"/>
              </a:spcBef>
              <a:spcAft>
                <a:spcPct val="0"/>
              </a:spcAft>
              <a:defRPr sz="2400" kern="1200">
                <a:solidFill>
                  <a:schemeClr val="tx1"/>
                </a:solidFill>
                <a:latin typeface="Segoe" pitchFamily="84" charset="0"/>
                <a:ea typeface="ヒラギノ角ゴ Pro W3" pitchFamily="1" charset="-128"/>
                <a:cs typeface="+mn-cs"/>
              </a:defRPr>
            </a:lvl5pPr>
            <a:lvl6pPr marL="2286000" algn="l" defTabSz="914400" rtl="0" eaLnBrk="1" latinLnBrk="0" hangingPunct="1">
              <a:defRPr sz="2400" kern="1200">
                <a:solidFill>
                  <a:schemeClr val="tx1"/>
                </a:solidFill>
                <a:latin typeface="Segoe" pitchFamily="84" charset="0"/>
                <a:ea typeface="ヒラギノ角ゴ Pro W3" pitchFamily="1" charset="-128"/>
                <a:cs typeface="+mn-cs"/>
              </a:defRPr>
            </a:lvl6pPr>
            <a:lvl7pPr marL="2743200" algn="l" defTabSz="914400" rtl="0" eaLnBrk="1" latinLnBrk="0" hangingPunct="1">
              <a:defRPr sz="2400" kern="1200">
                <a:solidFill>
                  <a:schemeClr val="tx1"/>
                </a:solidFill>
                <a:latin typeface="Segoe" pitchFamily="84" charset="0"/>
                <a:ea typeface="ヒラギノ角ゴ Pro W3" pitchFamily="1" charset="-128"/>
                <a:cs typeface="+mn-cs"/>
              </a:defRPr>
            </a:lvl7pPr>
            <a:lvl8pPr marL="3200400" algn="l" defTabSz="914400" rtl="0" eaLnBrk="1" latinLnBrk="0" hangingPunct="1">
              <a:defRPr sz="2400" kern="1200">
                <a:solidFill>
                  <a:schemeClr val="tx1"/>
                </a:solidFill>
                <a:latin typeface="Segoe" pitchFamily="84" charset="0"/>
                <a:ea typeface="ヒラギノ角ゴ Pro W3" pitchFamily="1" charset="-128"/>
                <a:cs typeface="+mn-cs"/>
              </a:defRPr>
            </a:lvl8pPr>
            <a:lvl9pPr marL="3657600" algn="l" defTabSz="914400" rtl="0" eaLnBrk="1" latinLnBrk="0" hangingPunct="1">
              <a:defRPr sz="2400" kern="1200">
                <a:solidFill>
                  <a:schemeClr val="tx1"/>
                </a:solidFill>
                <a:latin typeface="Segoe" pitchFamily="84" charset="0"/>
                <a:ea typeface="ヒラギノ角ゴ Pro W3" pitchFamily="1" charset="-128"/>
                <a:cs typeface="+mn-cs"/>
              </a:defRPr>
            </a:lvl9pPr>
          </a:lstStyle>
          <a:p>
            <a:fld id="{0818DD8E-7252-4126-9C61-A49B3B917D60}" type="slidenum">
              <a:rPr lang="en-US" smtClean="0"/>
              <a:pPr/>
              <a:t>‹#›</a:t>
            </a:fld>
            <a:endParaRPr lang="en-US"/>
          </a:p>
        </p:txBody>
      </p:sp>
    </p:spTree>
    <p:extLst>
      <p:ext uri="{BB962C8B-B14F-4D97-AF65-F5344CB8AC3E}">
        <p14:creationId xmlns:p14="http://schemas.microsoft.com/office/powerpoint/2010/main" val="23424663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Section Slide_no Subhead">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1999" cy="5638800"/>
          </a:xfrm>
          <a:prstGeom prst="rect">
            <a:avLst/>
          </a:prstGeom>
        </p:spPr>
      </p:pic>
      <p:sp>
        <p:nvSpPr>
          <p:cNvPr id="2" name="Title 1"/>
          <p:cNvSpPr>
            <a:spLocks noGrp="1"/>
          </p:cNvSpPr>
          <p:nvPr>
            <p:ph type="title" hasCustomPrompt="1"/>
          </p:nvPr>
        </p:nvSpPr>
        <p:spPr>
          <a:xfrm>
            <a:off x="10818" y="1828800"/>
            <a:ext cx="12181182" cy="930275"/>
          </a:xfrm>
          <a:prstGeom prst="rect">
            <a:avLst/>
          </a:prstGeom>
        </p:spPr>
        <p:txBody>
          <a:bodyPr/>
          <a:lstStyle>
            <a:lvl1pPr algn="ctr">
              <a:defRPr sz="4800" b="0" i="0" baseline="0">
                <a:solidFill>
                  <a:schemeClr val="bg1"/>
                </a:solidFill>
                <a:latin typeface="Segoe"/>
              </a:defRPr>
            </a:lvl1pPr>
          </a:lstStyle>
          <a:p>
            <a:r>
              <a:rPr lang="en-US"/>
              <a:t>Click to edit Main Title Page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Title Page With Photo">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B4611F-F867-594F-8132-682F5028C0A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1999" cy="5638800"/>
          </a:xfrm>
          <a:prstGeom prst="rect">
            <a:avLst/>
          </a:prstGeom>
        </p:spPr>
      </p:pic>
      <p:sp>
        <p:nvSpPr>
          <p:cNvPr id="2" name="Title 1">
            <a:extLst>
              <a:ext uri="{FF2B5EF4-FFF2-40B4-BE49-F238E27FC236}">
                <a16:creationId xmlns:a16="http://schemas.microsoft.com/office/drawing/2014/main" id="{16A1BF72-0D92-4847-AEC7-66890CCCEFC6}"/>
              </a:ext>
            </a:extLst>
          </p:cNvPr>
          <p:cNvSpPr>
            <a:spLocks noGrp="1"/>
          </p:cNvSpPr>
          <p:nvPr>
            <p:ph type="title" hasCustomPrompt="1"/>
          </p:nvPr>
        </p:nvSpPr>
        <p:spPr>
          <a:xfrm>
            <a:off x="5588001" y="914400"/>
            <a:ext cx="5508487" cy="1524000"/>
          </a:xfrm>
        </p:spPr>
        <p:txBody>
          <a:bodyPr/>
          <a:lstStyle>
            <a:lvl1pPr>
              <a:defRPr sz="3800"/>
            </a:lvl1pPr>
          </a:lstStyle>
          <a:p>
            <a:r>
              <a:rPr lang="en-US"/>
              <a:t>Title</a:t>
            </a:r>
          </a:p>
        </p:txBody>
      </p:sp>
      <p:sp>
        <p:nvSpPr>
          <p:cNvPr id="9" name="Text Placeholder 8">
            <a:extLst>
              <a:ext uri="{FF2B5EF4-FFF2-40B4-BE49-F238E27FC236}">
                <a16:creationId xmlns:a16="http://schemas.microsoft.com/office/drawing/2014/main" id="{99CFBDF5-C823-F646-98BC-E820C8824190}"/>
              </a:ext>
            </a:extLst>
          </p:cNvPr>
          <p:cNvSpPr>
            <a:spLocks noGrp="1"/>
          </p:cNvSpPr>
          <p:nvPr>
            <p:ph type="body" sz="quarter" idx="13" hasCustomPrompt="1"/>
          </p:nvPr>
        </p:nvSpPr>
        <p:spPr>
          <a:xfrm>
            <a:off x="5588000" y="2592457"/>
            <a:ext cx="3970867" cy="952500"/>
          </a:xfrm>
          <a:prstGeom prst="rect">
            <a:avLst/>
          </a:prstGeom>
        </p:spPr>
        <p:txBody>
          <a:bodyPr/>
          <a:lstStyle>
            <a:lvl1pPr>
              <a:buNone/>
              <a:defRPr sz="2000" baseline="0">
                <a:solidFill>
                  <a:schemeClr val="bg1"/>
                </a:solidFill>
              </a:defRPr>
            </a:lvl1pPr>
          </a:lstStyle>
          <a:p>
            <a:pPr lvl="0"/>
            <a:r>
              <a:rPr lang="en-US"/>
              <a:t>Subhead</a:t>
            </a:r>
          </a:p>
        </p:txBody>
      </p:sp>
      <p:sp>
        <p:nvSpPr>
          <p:cNvPr id="4" name="Picture Placeholder 3">
            <a:extLst>
              <a:ext uri="{FF2B5EF4-FFF2-40B4-BE49-F238E27FC236}">
                <a16:creationId xmlns:a16="http://schemas.microsoft.com/office/drawing/2014/main" id="{67151FC1-3C9C-D140-8F19-27ECC445C45C}"/>
              </a:ext>
            </a:extLst>
          </p:cNvPr>
          <p:cNvSpPr>
            <a:spLocks noGrp="1"/>
          </p:cNvSpPr>
          <p:nvPr>
            <p:ph type="pic" sz="quarter" idx="11"/>
          </p:nvPr>
        </p:nvSpPr>
        <p:spPr>
          <a:xfrm>
            <a:off x="508000" y="914400"/>
            <a:ext cx="4470400" cy="3429000"/>
          </a:xfrm>
          <a:prstGeom prst="rect">
            <a:avLst/>
          </a:prstGeom>
        </p:spPr>
        <p:txBody>
          <a:bodyPr/>
          <a:lstStyle/>
          <a:p>
            <a:r>
              <a:rPr lang="en-US"/>
              <a:t>Click icon to add picture</a:t>
            </a:r>
          </a:p>
        </p:txBody>
      </p:sp>
    </p:spTree>
    <p:extLst>
      <p:ext uri="{BB962C8B-B14F-4D97-AF65-F5344CB8AC3E}">
        <p14:creationId xmlns:p14="http://schemas.microsoft.com/office/powerpoint/2010/main" val="889079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4590" y="306504"/>
            <a:ext cx="10756900" cy="457200"/>
          </a:xfrm>
        </p:spPr>
        <p:txBody>
          <a:bodyPr/>
          <a:lstStyle>
            <a:lvl1pPr>
              <a:defRPr i="0" baseline="0"/>
            </a:lvl1pPr>
          </a:lstStyle>
          <a:p>
            <a:r>
              <a:rPr lang="en-US"/>
              <a:t>Click to edit Body Page</a:t>
            </a:r>
          </a:p>
        </p:txBody>
      </p:sp>
      <p:sp>
        <p:nvSpPr>
          <p:cNvPr id="4" name="Content Placeholder 4">
            <a:extLst>
              <a:ext uri="{FF2B5EF4-FFF2-40B4-BE49-F238E27FC236}">
                <a16:creationId xmlns:a16="http://schemas.microsoft.com/office/drawing/2014/main" id="{0DC694C3-A3E8-4DE0-8D4B-0AAB4D48FB3C}"/>
              </a:ext>
            </a:extLst>
          </p:cNvPr>
          <p:cNvSpPr>
            <a:spLocks noGrp="1"/>
          </p:cNvSpPr>
          <p:nvPr>
            <p:ph sz="quarter" idx="11"/>
          </p:nvPr>
        </p:nvSpPr>
        <p:spPr>
          <a:xfrm>
            <a:off x="609600" y="1447800"/>
            <a:ext cx="10972800" cy="4343400"/>
          </a:xfrm>
          <a:prstGeom prst="rect">
            <a:avLst/>
          </a:prstGeom>
        </p:spPr>
        <p:txBody>
          <a:bodyPr/>
          <a:lstStyle>
            <a:lvl1pPr marL="174625" indent="-174625">
              <a:buFont typeface="Arial" panose="020B0604020202020204" pitchFamily="34" charset="0"/>
              <a:buChar char="•"/>
              <a:defRPr sz="2800" i="0">
                <a:solidFill>
                  <a:schemeClr val="tx1"/>
                </a:solidFill>
              </a:defRPr>
            </a:lvl1pPr>
            <a:lvl2pPr marL="569913" indent="-173038">
              <a:buFont typeface="Wingdings" panose="05000000000000000000" pitchFamily="2" charset="2"/>
              <a:buChar char="§"/>
              <a:defRPr sz="2400" i="0">
                <a:solidFill>
                  <a:schemeClr val="tx1"/>
                </a:solidFill>
              </a:defRPr>
            </a:lvl2pPr>
            <a:lvl3pPr marL="914400" indent="-173038">
              <a:buFont typeface="Courier New" panose="02070309020205020404" pitchFamily="49" charset="0"/>
              <a:buChar char="o"/>
              <a:defRPr sz="2000" i="0">
                <a:solidFill>
                  <a:schemeClr val="tx1"/>
                </a:solidFill>
              </a:defRPr>
            </a:lvl3pPr>
            <a:lvl4pPr marL="1258888" indent="-168275">
              <a:buFont typeface="Wingdings" panose="05000000000000000000" pitchFamily="2" charset="2"/>
              <a:buChar char="§"/>
              <a:defRPr sz="1800" i="0">
                <a:solidFill>
                  <a:schemeClr val="tx1"/>
                </a:solidFill>
              </a:defRPr>
            </a:lvl4pPr>
            <a:lvl5pPr marL="1539875" indent="-168275">
              <a:buFont typeface="Wingdings" panose="05000000000000000000" pitchFamily="2" charset="2"/>
              <a:buChar char="§"/>
              <a:defRPr sz="1600" i="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EC3B3F38-70D1-40D1-81FE-AC4E0DEDCF1D}"/>
              </a:ext>
            </a:extLst>
          </p:cNvPr>
          <p:cNvSpPr>
            <a:spLocks noGrp="1"/>
          </p:cNvSpPr>
          <p:nvPr>
            <p:ph type="sldNum" sz="quarter" idx="12"/>
          </p:nvPr>
        </p:nvSpPr>
        <p:spPr/>
        <p:txBody>
          <a:bodyPr/>
          <a:lstStyle/>
          <a:p>
            <a:fld id="{0818DD8E-7252-4126-9C61-A49B3B917D60}" type="slidenum">
              <a:rPr lang="en-US" smtClean="0"/>
              <a:t>‹#›</a:t>
            </a:fld>
            <a:endParaRPr lang="en-US"/>
          </a:p>
        </p:txBody>
      </p:sp>
    </p:spTree>
    <p:extLst>
      <p:ext uri="{BB962C8B-B14F-4D97-AF65-F5344CB8AC3E}">
        <p14:creationId xmlns:p14="http://schemas.microsoft.com/office/powerpoint/2010/main" val="1027331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ue Content slide_no footer">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39610E-C631-4BD7-BA40-8A923B345C30}"/>
              </a:ext>
            </a:extLst>
          </p:cNvPr>
          <p:cNvPicPr>
            <a:picLocks noChangeAspect="1"/>
          </p:cNvPicPr>
          <p:nvPr userDrawn="1"/>
        </p:nvPicPr>
        <p:blipFill>
          <a:blip r:embed="rId2"/>
          <a:stretch>
            <a:fillRect/>
          </a:stretch>
        </p:blipFill>
        <p:spPr>
          <a:xfrm>
            <a:off x="0" y="0"/>
            <a:ext cx="12192000" cy="6934200"/>
          </a:xfrm>
          <a:prstGeom prst="rect">
            <a:avLst/>
          </a:prstGeom>
        </p:spPr>
      </p:pic>
      <p:sp>
        <p:nvSpPr>
          <p:cNvPr id="4" name="Rectangle 2">
            <a:extLst>
              <a:ext uri="{FF2B5EF4-FFF2-40B4-BE49-F238E27FC236}">
                <a16:creationId xmlns:a16="http://schemas.microsoft.com/office/drawing/2014/main" id="{B65044E6-9C76-4187-B8D3-B58F7FD1BDD6}"/>
              </a:ext>
            </a:extLst>
          </p:cNvPr>
          <p:cNvSpPr>
            <a:spLocks noGrp="1" noChangeArrowheads="1"/>
          </p:cNvSpPr>
          <p:nvPr>
            <p:ph type="title"/>
          </p:nvPr>
        </p:nvSpPr>
        <p:spPr bwMode="auto">
          <a:xfrm>
            <a:off x="1464590" y="306504"/>
            <a:ext cx="107569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a:t>
            </a:r>
          </a:p>
        </p:txBody>
      </p:sp>
      <p:sp>
        <p:nvSpPr>
          <p:cNvPr id="2" name="Text Placeholder 5">
            <a:extLst>
              <a:ext uri="{FF2B5EF4-FFF2-40B4-BE49-F238E27FC236}">
                <a16:creationId xmlns:a16="http://schemas.microsoft.com/office/drawing/2014/main" id="{A329B6FB-CFA8-4508-9C4F-ED76B2FE160D}"/>
              </a:ext>
            </a:extLst>
          </p:cNvPr>
          <p:cNvSpPr txBox="1">
            <a:spLocks/>
          </p:cNvSpPr>
          <p:nvPr userDrawn="1"/>
        </p:nvSpPr>
        <p:spPr>
          <a:xfrm>
            <a:off x="750637" y="1447800"/>
            <a:ext cx="10831763" cy="4038600"/>
          </a:xfrm>
          <a:prstGeom prst="rect">
            <a:avLst/>
          </a:prstGeom>
        </p:spPr>
        <p:txBody>
          <a:bodyPr/>
          <a:lstStyle>
            <a:lvl1pPr marL="174625" indent="-174625" algn="l" rtl="0" eaLnBrk="0" fontAlgn="base" hangingPunct="0">
              <a:lnSpc>
                <a:spcPct val="110000"/>
              </a:lnSpc>
              <a:spcBef>
                <a:spcPct val="20000"/>
              </a:spcBef>
              <a:spcAft>
                <a:spcPct val="0"/>
              </a:spcAft>
              <a:buFont typeface="Courier New" panose="02070309020205020404" pitchFamily="49" charset="0"/>
              <a:buChar char="o"/>
              <a:defRPr sz="2000">
                <a:solidFill>
                  <a:srgbClr val="827469"/>
                </a:solidFill>
                <a:latin typeface="+mn-lt"/>
                <a:ea typeface="+mn-ea"/>
                <a:cs typeface="+mn-cs"/>
              </a:defRPr>
            </a:lvl1pPr>
            <a:lvl2pPr marL="514350" indent="-117475" algn="l" rtl="0" eaLnBrk="0" fontAlgn="base" hangingPunct="0">
              <a:spcBef>
                <a:spcPct val="20000"/>
              </a:spcBef>
              <a:spcAft>
                <a:spcPct val="0"/>
              </a:spcAft>
              <a:buChar char="•"/>
              <a:defRPr sz="1800" i="1">
                <a:solidFill>
                  <a:srgbClr val="827469"/>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
              <a:defRPr sz="1500" i="1">
                <a:solidFill>
                  <a:srgbClr val="827469"/>
                </a:solidFill>
                <a:latin typeface="+mn-lt"/>
                <a:ea typeface="+mn-ea"/>
              </a:defRPr>
            </a:lvl3pPr>
            <a:lvl4pPr marL="1600200" indent="-228600" algn="l" rtl="0" eaLnBrk="0" fontAlgn="base" hangingPunct="0">
              <a:spcBef>
                <a:spcPct val="20000"/>
              </a:spcBef>
              <a:spcAft>
                <a:spcPct val="0"/>
              </a:spcAft>
              <a:buFont typeface="Segoe UI" panose="020B0502040204020203" pitchFamily="34" charset="0"/>
              <a:buChar char="•"/>
              <a:defRPr sz="1400" i="1">
                <a:solidFill>
                  <a:srgbClr val="827469"/>
                </a:solidFill>
                <a:latin typeface="+mn-lt"/>
                <a:ea typeface="+mn-ea"/>
              </a:defRPr>
            </a:lvl4pPr>
            <a:lvl5pPr marL="2057400" indent="-228600" algn="l" rtl="0" eaLnBrk="0" fontAlgn="base" hangingPunct="0">
              <a:spcBef>
                <a:spcPct val="20000"/>
              </a:spcBef>
              <a:spcAft>
                <a:spcPct val="0"/>
              </a:spcAft>
              <a:buChar char="&gt;"/>
              <a:defRPr sz="1500" i="1">
                <a:solidFill>
                  <a:srgbClr val="827469"/>
                </a:solidFill>
                <a:latin typeface="+mn-lt"/>
                <a:ea typeface="+mn-ea"/>
              </a:defRPr>
            </a:lvl5pPr>
            <a:lvl6pPr marL="2514600" indent="-228600" algn="l" rtl="0" fontAlgn="base">
              <a:spcBef>
                <a:spcPct val="20000"/>
              </a:spcBef>
              <a:spcAft>
                <a:spcPct val="0"/>
              </a:spcAft>
              <a:buChar char="&gt;"/>
              <a:defRPr sz="1500" i="1">
                <a:solidFill>
                  <a:srgbClr val="827469"/>
                </a:solidFill>
                <a:latin typeface="+mn-lt"/>
                <a:ea typeface="+mn-ea"/>
              </a:defRPr>
            </a:lvl6pPr>
            <a:lvl7pPr marL="2971800" indent="-228600" algn="l" rtl="0" fontAlgn="base">
              <a:spcBef>
                <a:spcPct val="20000"/>
              </a:spcBef>
              <a:spcAft>
                <a:spcPct val="0"/>
              </a:spcAft>
              <a:buChar char="&gt;"/>
              <a:defRPr sz="1500" i="1">
                <a:solidFill>
                  <a:srgbClr val="827469"/>
                </a:solidFill>
                <a:latin typeface="+mn-lt"/>
                <a:ea typeface="+mn-ea"/>
              </a:defRPr>
            </a:lvl7pPr>
            <a:lvl8pPr marL="3429000" indent="-228600" algn="l" rtl="0" fontAlgn="base">
              <a:spcBef>
                <a:spcPct val="20000"/>
              </a:spcBef>
              <a:spcAft>
                <a:spcPct val="0"/>
              </a:spcAft>
              <a:buChar char="&gt;"/>
              <a:defRPr sz="1500" i="1">
                <a:solidFill>
                  <a:srgbClr val="827469"/>
                </a:solidFill>
                <a:latin typeface="+mn-lt"/>
                <a:ea typeface="+mn-ea"/>
              </a:defRPr>
            </a:lvl8pPr>
            <a:lvl9pPr marL="3886200" indent="-228600" algn="l" rtl="0" fontAlgn="base">
              <a:spcBef>
                <a:spcPct val="20000"/>
              </a:spcBef>
              <a:spcAft>
                <a:spcPct val="0"/>
              </a:spcAft>
              <a:buChar char="&gt;"/>
              <a:defRPr sz="1500" i="1">
                <a:solidFill>
                  <a:srgbClr val="827469"/>
                </a:solidFill>
                <a:latin typeface="+mn-lt"/>
                <a:ea typeface="+mn-ea"/>
              </a:defRPr>
            </a:lvl9pPr>
          </a:lstStyle>
          <a:p>
            <a:endParaRPr lang="en-US" sz="2000" kern="0"/>
          </a:p>
        </p:txBody>
      </p:sp>
      <p:sp>
        <p:nvSpPr>
          <p:cNvPr id="6" name="Content Placeholder 4">
            <a:extLst>
              <a:ext uri="{FF2B5EF4-FFF2-40B4-BE49-F238E27FC236}">
                <a16:creationId xmlns:a16="http://schemas.microsoft.com/office/drawing/2014/main" id="{9A198A6E-3200-4450-BB34-3714F159D329}"/>
              </a:ext>
            </a:extLst>
          </p:cNvPr>
          <p:cNvSpPr>
            <a:spLocks noGrp="1"/>
          </p:cNvSpPr>
          <p:nvPr>
            <p:ph sz="quarter" idx="11"/>
          </p:nvPr>
        </p:nvSpPr>
        <p:spPr>
          <a:xfrm>
            <a:off x="609600" y="1447800"/>
            <a:ext cx="10972800" cy="4343400"/>
          </a:xfrm>
          <a:prstGeom prst="rect">
            <a:avLst/>
          </a:prstGeom>
        </p:spPr>
        <p:txBody>
          <a:bodyPr/>
          <a:lstStyle>
            <a:lvl1pPr marL="174625" indent="-174625">
              <a:buFont typeface="Arial" panose="020B0604020202020204" pitchFamily="34" charset="0"/>
              <a:buChar char="•"/>
              <a:defRPr sz="2800" i="0">
                <a:solidFill>
                  <a:schemeClr val="tx1"/>
                </a:solidFill>
              </a:defRPr>
            </a:lvl1pPr>
            <a:lvl2pPr marL="569913" indent="-173038">
              <a:buFont typeface="Wingdings" panose="05000000000000000000" pitchFamily="2" charset="2"/>
              <a:buChar char="§"/>
              <a:defRPr sz="2400" i="0">
                <a:solidFill>
                  <a:schemeClr val="tx1"/>
                </a:solidFill>
              </a:defRPr>
            </a:lvl2pPr>
            <a:lvl3pPr marL="914400" indent="-173038">
              <a:buFont typeface="Courier New" panose="02070309020205020404" pitchFamily="49" charset="0"/>
              <a:buChar char="o"/>
              <a:defRPr sz="2000" i="0">
                <a:solidFill>
                  <a:schemeClr val="tx1"/>
                </a:solidFill>
              </a:defRPr>
            </a:lvl3pPr>
            <a:lvl4pPr marL="1258888" indent="-168275">
              <a:buFont typeface="Wingdings" panose="05000000000000000000" pitchFamily="2" charset="2"/>
              <a:buChar char="§"/>
              <a:defRPr sz="1800" i="0">
                <a:solidFill>
                  <a:schemeClr val="tx1"/>
                </a:solidFill>
              </a:defRPr>
            </a:lvl4pPr>
            <a:lvl5pPr marL="1539875" indent="-168275">
              <a:buFont typeface="Wingdings" panose="05000000000000000000" pitchFamily="2" charset="2"/>
              <a:buChar char="§"/>
              <a:defRPr sz="1600" i="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6CD8D060-D729-4B3A-95BA-D39898DE1D78}"/>
              </a:ext>
            </a:extLst>
          </p:cNvPr>
          <p:cNvSpPr>
            <a:spLocks noGrp="1"/>
          </p:cNvSpPr>
          <p:nvPr>
            <p:ph type="sldNum" sz="quarter" idx="12"/>
          </p:nvPr>
        </p:nvSpPr>
        <p:spPr/>
        <p:txBody>
          <a:bodyPr/>
          <a:lstStyle/>
          <a:p>
            <a:fld id="{0818DD8E-7252-4126-9C61-A49B3B917D60}" type="slidenum">
              <a:rPr lang="en-US" smtClean="0"/>
              <a:t>‹#›</a:t>
            </a:fld>
            <a:endParaRPr lang="en-US"/>
          </a:p>
        </p:txBody>
      </p:sp>
    </p:spTree>
    <p:extLst>
      <p:ext uri="{BB962C8B-B14F-4D97-AF65-F5344CB8AC3E}">
        <p14:creationId xmlns:p14="http://schemas.microsoft.com/office/powerpoint/2010/main" val="4464924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1.jpe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2.png"/><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55.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459F26-26FF-EE4B-B927-4F3CFA990B8E}"/>
              </a:ext>
            </a:extLst>
          </p:cNvPr>
          <p:cNvPicPr>
            <a:picLocks noChangeAspect="1"/>
          </p:cNvPicPr>
          <p:nvPr userDrawn="1"/>
        </p:nvPicPr>
        <p:blipFill>
          <a:blip r:embed="rId56"/>
          <a:stretch>
            <a:fillRect/>
          </a:stretch>
        </p:blipFill>
        <p:spPr>
          <a:xfrm>
            <a:off x="0" y="0"/>
            <a:ext cx="12192000" cy="6858000"/>
          </a:xfrm>
          <a:prstGeom prst="rect">
            <a:avLst/>
          </a:prstGeom>
        </p:spPr>
      </p:pic>
      <p:sp>
        <p:nvSpPr>
          <p:cNvPr id="1027" name="Rectangle 2"/>
          <p:cNvSpPr>
            <a:spLocks noGrp="1" noChangeArrowheads="1"/>
          </p:cNvSpPr>
          <p:nvPr>
            <p:ph type="title"/>
          </p:nvPr>
        </p:nvSpPr>
        <p:spPr bwMode="auto">
          <a:xfrm>
            <a:off x="1464590" y="304800"/>
            <a:ext cx="107569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a:t>
            </a:r>
          </a:p>
        </p:txBody>
      </p:sp>
      <p:sp>
        <p:nvSpPr>
          <p:cNvPr id="8" name="Text Placeholder 5"/>
          <p:cNvSpPr txBox="1">
            <a:spLocks/>
          </p:cNvSpPr>
          <p:nvPr userDrawn="1"/>
        </p:nvSpPr>
        <p:spPr>
          <a:xfrm>
            <a:off x="750637" y="1219200"/>
            <a:ext cx="10831763" cy="4038600"/>
          </a:xfrm>
          <a:prstGeom prst="rect">
            <a:avLst/>
          </a:prstGeom>
        </p:spPr>
        <p:txBody>
          <a:bodyPr/>
          <a:lstStyle>
            <a:lvl1pPr marL="174625" indent="-174625" algn="l" rtl="0" eaLnBrk="0" fontAlgn="base" hangingPunct="0">
              <a:lnSpc>
                <a:spcPct val="110000"/>
              </a:lnSpc>
              <a:spcBef>
                <a:spcPct val="20000"/>
              </a:spcBef>
              <a:spcAft>
                <a:spcPct val="0"/>
              </a:spcAft>
              <a:buFont typeface="Courier New" panose="02070309020205020404" pitchFamily="49" charset="0"/>
              <a:buChar char="o"/>
              <a:defRPr sz="2000">
                <a:solidFill>
                  <a:srgbClr val="827469"/>
                </a:solidFill>
                <a:latin typeface="+mn-lt"/>
                <a:ea typeface="+mn-ea"/>
                <a:cs typeface="+mn-cs"/>
              </a:defRPr>
            </a:lvl1pPr>
            <a:lvl2pPr marL="514350" indent="-117475" algn="l" rtl="0" eaLnBrk="0" fontAlgn="base" hangingPunct="0">
              <a:spcBef>
                <a:spcPct val="20000"/>
              </a:spcBef>
              <a:spcAft>
                <a:spcPct val="0"/>
              </a:spcAft>
              <a:buChar char="•"/>
              <a:defRPr sz="1800" i="1">
                <a:solidFill>
                  <a:srgbClr val="827469"/>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
              <a:defRPr sz="1500" i="1">
                <a:solidFill>
                  <a:srgbClr val="827469"/>
                </a:solidFill>
                <a:latin typeface="+mn-lt"/>
                <a:ea typeface="+mn-ea"/>
              </a:defRPr>
            </a:lvl3pPr>
            <a:lvl4pPr marL="1600200" indent="-228600" algn="l" rtl="0" eaLnBrk="0" fontAlgn="base" hangingPunct="0">
              <a:spcBef>
                <a:spcPct val="20000"/>
              </a:spcBef>
              <a:spcAft>
                <a:spcPct val="0"/>
              </a:spcAft>
              <a:buFont typeface="Segoe UI" panose="020B0502040204020203" pitchFamily="34" charset="0"/>
              <a:buChar char="•"/>
              <a:defRPr sz="1400" i="1">
                <a:solidFill>
                  <a:srgbClr val="827469"/>
                </a:solidFill>
                <a:latin typeface="+mn-lt"/>
                <a:ea typeface="+mn-ea"/>
              </a:defRPr>
            </a:lvl4pPr>
            <a:lvl5pPr marL="2057400" indent="-228600" algn="l" rtl="0" eaLnBrk="0" fontAlgn="base" hangingPunct="0">
              <a:spcBef>
                <a:spcPct val="20000"/>
              </a:spcBef>
              <a:spcAft>
                <a:spcPct val="0"/>
              </a:spcAft>
              <a:buChar char="&gt;"/>
              <a:defRPr sz="1500" i="1">
                <a:solidFill>
                  <a:srgbClr val="827469"/>
                </a:solidFill>
                <a:latin typeface="+mn-lt"/>
                <a:ea typeface="+mn-ea"/>
              </a:defRPr>
            </a:lvl5pPr>
            <a:lvl6pPr marL="2514600" indent="-228600" algn="l" rtl="0" fontAlgn="base">
              <a:spcBef>
                <a:spcPct val="20000"/>
              </a:spcBef>
              <a:spcAft>
                <a:spcPct val="0"/>
              </a:spcAft>
              <a:buChar char="&gt;"/>
              <a:defRPr sz="1500" i="1">
                <a:solidFill>
                  <a:srgbClr val="827469"/>
                </a:solidFill>
                <a:latin typeface="+mn-lt"/>
                <a:ea typeface="+mn-ea"/>
              </a:defRPr>
            </a:lvl6pPr>
            <a:lvl7pPr marL="2971800" indent="-228600" algn="l" rtl="0" fontAlgn="base">
              <a:spcBef>
                <a:spcPct val="20000"/>
              </a:spcBef>
              <a:spcAft>
                <a:spcPct val="0"/>
              </a:spcAft>
              <a:buChar char="&gt;"/>
              <a:defRPr sz="1500" i="1">
                <a:solidFill>
                  <a:srgbClr val="827469"/>
                </a:solidFill>
                <a:latin typeface="+mn-lt"/>
                <a:ea typeface="+mn-ea"/>
              </a:defRPr>
            </a:lvl7pPr>
            <a:lvl8pPr marL="3429000" indent="-228600" algn="l" rtl="0" fontAlgn="base">
              <a:spcBef>
                <a:spcPct val="20000"/>
              </a:spcBef>
              <a:spcAft>
                <a:spcPct val="0"/>
              </a:spcAft>
              <a:buChar char="&gt;"/>
              <a:defRPr sz="1500" i="1">
                <a:solidFill>
                  <a:srgbClr val="827469"/>
                </a:solidFill>
                <a:latin typeface="+mn-lt"/>
                <a:ea typeface="+mn-ea"/>
              </a:defRPr>
            </a:lvl8pPr>
            <a:lvl9pPr marL="3886200" indent="-228600" algn="l" rtl="0" fontAlgn="base">
              <a:spcBef>
                <a:spcPct val="20000"/>
              </a:spcBef>
              <a:spcAft>
                <a:spcPct val="0"/>
              </a:spcAft>
              <a:buChar char="&gt;"/>
              <a:defRPr sz="1500" i="1">
                <a:solidFill>
                  <a:srgbClr val="827469"/>
                </a:solidFill>
                <a:latin typeface="+mn-lt"/>
                <a:ea typeface="+mn-ea"/>
              </a:defRPr>
            </a:lvl9pPr>
          </a:lstStyle>
          <a:p>
            <a:endParaRPr lang="en-US" sz="2000" kern="0"/>
          </a:p>
        </p:txBody>
      </p:sp>
      <p:sp>
        <p:nvSpPr>
          <p:cNvPr id="2" name="Text Placeholder 1"/>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32E29EB1-A8F6-41CA-9283-AEC78F1FCD1A}"/>
              </a:ext>
            </a:extLst>
          </p:cNvPr>
          <p:cNvSpPr>
            <a:spLocks noGrp="1"/>
          </p:cNvSpPr>
          <p:nvPr>
            <p:ph type="sldNum" sz="quarter" idx="4"/>
          </p:nvPr>
        </p:nvSpPr>
        <p:spPr>
          <a:xfrm>
            <a:off x="9448800" y="6569075"/>
            <a:ext cx="2590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18DD8E-7252-4126-9C61-A49B3B917D60}" type="slidenum">
              <a:rPr lang="en-US" smtClean="0"/>
              <a:t>‹#›</a:t>
            </a:fld>
            <a:endParaRPr lang="en-US"/>
          </a:p>
        </p:txBody>
      </p:sp>
      <p:pic>
        <p:nvPicPr>
          <p:cNvPr id="5" name="Picture 4">
            <a:extLst>
              <a:ext uri="{FF2B5EF4-FFF2-40B4-BE49-F238E27FC236}">
                <a16:creationId xmlns:a16="http://schemas.microsoft.com/office/drawing/2014/main" id="{0F11A01C-8C84-BD49-8782-1ABB2BB94992}"/>
              </a:ext>
            </a:extLst>
          </p:cNvPr>
          <p:cNvPicPr>
            <a:picLocks noChangeAspect="1"/>
          </p:cNvPicPr>
          <p:nvPr userDrawn="1"/>
        </p:nvPicPr>
        <p:blipFill>
          <a:blip r:embed="rId57" cstate="print">
            <a:extLst>
              <a:ext uri="{28A0092B-C50C-407E-A947-70E740481C1C}">
                <a14:useLocalDpi xmlns:a14="http://schemas.microsoft.com/office/drawing/2010/main"/>
              </a:ext>
            </a:extLst>
          </a:blip>
          <a:stretch>
            <a:fillRect/>
          </a:stretch>
        </p:blipFill>
        <p:spPr>
          <a:xfrm>
            <a:off x="381000" y="5880100"/>
            <a:ext cx="2014780" cy="825500"/>
          </a:xfrm>
          <a:prstGeom prst="rect">
            <a:avLst/>
          </a:prstGeom>
        </p:spPr>
      </p:pic>
    </p:spTree>
    <p:extLst>
      <p:ext uri="{BB962C8B-B14F-4D97-AF65-F5344CB8AC3E}">
        <p14:creationId xmlns:p14="http://schemas.microsoft.com/office/powerpoint/2010/main" val="412068729"/>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6" r:id="rId3"/>
    <p:sldLayoutId id="2147483827" r:id="rId4"/>
    <p:sldLayoutId id="2147483828" r:id="rId5"/>
    <p:sldLayoutId id="2147483779" r:id="rId6"/>
    <p:sldLayoutId id="2147483820" r:id="rId7"/>
    <p:sldLayoutId id="2147483821" r:id="rId8"/>
    <p:sldLayoutId id="2147483874" r:id="rId9"/>
    <p:sldLayoutId id="2147483831" r:id="rId10"/>
    <p:sldLayoutId id="2147483830" r:id="rId11"/>
    <p:sldLayoutId id="2147483829" r:id="rId12"/>
    <p:sldLayoutId id="2147483823" r:id="rId13"/>
    <p:sldLayoutId id="2147483824" r:id="rId14"/>
    <p:sldLayoutId id="2147483875" r:id="rId15"/>
    <p:sldLayoutId id="2147483835" r:id="rId16"/>
    <p:sldLayoutId id="2147483833" r:id="rId17"/>
    <p:sldLayoutId id="2147483834" r:id="rId18"/>
    <p:sldLayoutId id="2147483836" r:id="rId19"/>
    <p:sldLayoutId id="2147483837" r:id="rId20"/>
    <p:sldLayoutId id="2147483838" r:id="rId21"/>
    <p:sldLayoutId id="2147483839" r:id="rId22"/>
    <p:sldLayoutId id="2147483843" r:id="rId23"/>
    <p:sldLayoutId id="2147483851" r:id="rId24"/>
    <p:sldLayoutId id="2147483859" r:id="rId25"/>
    <p:sldLayoutId id="2147483858" r:id="rId26"/>
    <p:sldLayoutId id="2147483840" r:id="rId27"/>
    <p:sldLayoutId id="2147483841" r:id="rId28"/>
    <p:sldLayoutId id="2147483842" r:id="rId29"/>
    <p:sldLayoutId id="2147483844" r:id="rId30"/>
    <p:sldLayoutId id="2147483845" r:id="rId31"/>
    <p:sldLayoutId id="2147483846" r:id="rId32"/>
    <p:sldLayoutId id="2147483847" r:id="rId33"/>
    <p:sldLayoutId id="2147483848" r:id="rId34"/>
    <p:sldLayoutId id="2147483849" r:id="rId35"/>
    <p:sldLayoutId id="2147483850" r:id="rId36"/>
    <p:sldLayoutId id="2147483852" r:id="rId37"/>
    <p:sldLayoutId id="2147483853" r:id="rId38"/>
    <p:sldLayoutId id="2147483854" r:id="rId39"/>
    <p:sldLayoutId id="2147483855" r:id="rId40"/>
    <p:sldLayoutId id="2147483864" r:id="rId41"/>
    <p:sldLayoutId id="2147483856" r:id="rId42"/>
    <p:sldLayoutId id="2147483857" r:id="rId43"/>
    <p:sldLayoutId id="2147483861" r:id="rId44"/>
    <p:sldLayoutId id="2147483862" r:id="rId45"/>
    <p:sldLayoutId id="2147483863" r:id="rId46"/>
    <p:sldLayoutId id="2147483865" r:id="rId47"/>
    <p:sldLayoutId id="2147483866" r:id="rId48"/>
    <p:sldLayoutId id="2147483867" r:id="rId49"/>
    <p:sldLayoutId id="2147483868" r:id="rId50"/>
    <p:sldLayoutId id="2147483869" r:id="rId51"/>
    <p:sldLayoutId id="2147483870" r:id="rId52"/>
    <p:sldLayoutId id="2147483871" r:id="rId53"/>
    <p:sldLayoutId id="2147483872" r:id="rId54"/>
  </p:sldLayoutIdLst>
  <p:hf hdr="0" ftr="0" dt="0"/>
  <p:txStyles>
    <p:titleStyle>
      <a:lvl1pPr algn="l" rtl="0" eaLnBrk="1" fontAlgn="base" hangingPunct="1">
        <a:spcBef>
          <a:spcPct val="0"/>
        </a:spcBef>
        <a:spcAft>
          <a:spcPct val="0"/>
        </a:spcAft>
        <a:defRPr sz="3200" i="0" u="none">
          <a:solidFill>
            <a:schemeClr val="bg1"/>
          </a:solidFill>
          <a:latin typeface="+mj-lt"/>
          <a:ea typeface="+mj-ea"/>
          <a:cs typeface="+mj-cs"/>
        </a:defRPr>
      </a:lvl1pPr>
      <a:lvl2pPr algn="l" rtl="0" eaLnBrk="1" fontAlgn="base" hangingPunct="1">
        <a:spcBef>
          <a:spcPct val="0"/>
        </a:spcBef>
        <a:spcAft>
          <a:spcPct val="0"/>
        </a:spcAft>
        <a:defRPr sz="1600" i="1">
          <a:solidFill>
            <a:srgbClr val="FF761C"/>
          </a:solidFill>
          <a:latin typeface="Segoe" pitchFamily="84" charset="0"/>
          <a:ea typeface="ヒラギノ角ゴ Pro W3" pitchFamily="1" charset="-128"/>
        </a:defRPr>
      </a:lvl2pPr>
      <a:lvl3pPr algn="l" rtl="0" eaLnBrk="1" fontAlgn="base" hangingPunct="1">
        <a:spcBef>
          <a:spcPct val="0"/>
        </a:spcBef>
        <a:spcAft>
          <a:spcPct val="0"/>
        </a:spcAft>
        <a:defRPr sz="1600" i="1">
          <a:solidFill>
            <a:srgbClr val="FF761C"/>
          </a:solidFill>
          <a:latin typeface="Segoe" pitchFamily="84" charset="0"/>
          <a:ea typeface="ヒラギノ角ゴ Pro W3" pitchFamily="1" charset="-128"/>
        </a:defRPr>
      </a:lvl3pPr>
      <a:lvl4pPr algn="l" rtl="0" eaLnBrk="1" fontAlgn="base" hangingPunct="1">
        <a:spcBef>
          <a:spcPct val="0"/>
        </a:spcBef>
        <a:spcAft>
          <a:spcPct val="0"/>
        </a:spcAft>
        <a:defRPr sz="1600" i="1">
          <a:solidFill>
            <a:srgbClr val="FF761C"/>
          </a:solidFill>
          <a:latin typeface="Segoe" pitchFamily="84" charset="0"/>
          <a:ea typeface="ヒラギノ角ゴ Pro W3" pitchFamily="1" charset="-128"/>
        </a:defRPr>
      </a:lvl4pPr>
      <a:lvl5pPr algn="l" rtl="0" eaLnBrk="1" fontAlgn="base" hangingPunct="1">
        <a:spcBef>
          <a:spcPct val="0"/>
        </a:spcBef>
        <a:spcAft>
          <a:spcPct val="0"/>
        </a:spcAft>
        <a:defRPr sz="1600" i="1">
          <a:solidFill>
            <a:srgbClr val="FF761C"/>
          </a:solidFill>
          <a:latin typeface="Segoe" pitchFamily="84" charset="0"/>
          <a:ea typeface="ヒラギノ角ゴ Pro W3" pitchFamily="1" charset="-128"/>
        </a:defRPr>
      </a:lvl5pPr>
      <a:lvl6pPr marL="457200" algn="l" rtl="0" eaLnBrk="1" fontAlgn="base" hangingPunct="1">
        <a:spcBef>
          <a:spcPct val="0"/>
        </a:spcBef>
        <a:spcAft>
          <a:spcPct val="0"/>
        </a:spcAft>
        <a:defRPr sz="1600" i="1">
          <a:solidFill>
            <a:srgbClr val="FF761C"/>
          </a:solidFill>
          <a:latin typeface="Segoe" pitchFamily="84" charset="0"/>
          <a:ea typeface="ヒラギノ角ゴ Pro W3" pitchFamily="1" charset="-128"/>
        </a:defRPr>
      </a:lvl6pPr>
      <a:lvl7pPr marL="914400" algn="l" rtl="0" eaLnBrk="1" fontAlgn="base" hangingPunct="1">
        <a:spcBef>
          <a:spcPct val="0"/>
        </a:spcBef>
        <a:spcAft>
          <a:spcPct val="0"/>
        </a:spcAft>
        <a:defRPr sz="1600" i="1">
          <a:solidFill>
            <a:srgbClr val="FF761C"/>
          </a:solidFill>
          <a:latin typeface="Segoe" pitchFamily="84" charset="0"/>
          <a:ea typeface="ヒラギノ角ゴ Pro W3" pitchFamily="1" charset="-128"/>
        </a:defRPr>
      </a:lvl7pPr>
      <a:lvl8pPr marL="1371600" algn="l" rtl="0" eaLnBrk="1" fontAlgn="base" hangingPunct="1">
        <a:spcBef>
          <a:spcPct val="0"/>
        </a:spcBef>
        <a:spcAft>
          <a:spcPct val="0"/>
        </a:spcAft>
        <a:defRPr sz="1600" i="1">
          <a:solidFill>
            <a:srgbClr val="FF761C"/>
          </a:solidFill>
          <a:latin typeface="Segoe" pitchFamily="84" charset="0"/>
          <a:ea typeface="ヒラギノ角ゴ Pro W3" pitchFamily="1" charset="-128"/>
        </a:defRPr>
      </a:lvl8pPr>
      <a:lvl9pPr marL="1828800" algn="l" rtl="0" eaLnBrk="1" fontAlgn="base" hangingPunct="1">
        <a:spcBef>
          <a:spcPct val="0"/>
        </a:spcBef>
        <a:spcAft>
          <a:spcPct val="0"/>
        </a:spcAft>
        <a:defRPr sz="1600" i="1">
          <a:solidFill>
            <a:srgbClr val="FF761C"/>
          </a:solidFill>
          <a:latin typeface="Segoe" pitchFamily="84" charset="0"/>
          <a:ea typeface="ヒラギノ角ゴ Pro W3" pitchFamily="1" charset="-128"/>
        </a:defRPr>
      </a:lvl9pPr>
    </p:titleStyle>
    <p:bodyStyle>
      <a:lvl1pPr marL="174625" indent="-174625" algn="l" rtl="0" eaLnBrk="1" fontAlgn="base" hangingPunct="1">
        <a:lnSpc>
          <a:spcPct val="110000"/>
        </a:lnSpc>
        <a:spcBef>
          <a:spcPct val="20000"/>
        </a:spcBef>
        <a:spcAft>
          <a:spcPct val="0"/>
        </a:spcAft>
        <a:buFont typeface="Arial" panose="020B0604020202020204" pitchFamily="34" charset="0"/>
        <a:buChar char="•"/>
        <a:defRPr sz="2800">
          <a:solidFill>
            <a:srgbClr val="000000"/>
          </a:solidFill>
          <a:latin typeface="+mn-lt"/>
          <a:ea typeface="+mn-ea"/>
          <a:cs typeface="+mn-cs"/>
        </a:defRPr>
      </a:lvl1pPr>
      <a:lvl2pPr marL="573088" indent="-169863" algn="l" rtl="0" eaLnBrk="1" fontAlgn="base" hangingPunct="1">
        <a:spcBef>
          <a:spcPct val="20000"/>
        </a:spcBef>
        <a:spcAft>
          <a:spcPct val="0"/>
        </a:spcAft>
        <a:buChar char="•"/>
        <a:defRPr sz="2400" i="0">
          <a:solidFill>
            <a:srgbClr val="000000"/>
          </a:solidFill>
          <a:latin typeface="+mn-lt"/>
          <a:ea typeface="+mn-ea"/>
        </a:defRPr>
      </a:lvl2pPr>
      <a:lvl3pPr marL="1143000" indent="-228600" algn="l" rtl="0" eaLnBrk="1" fontAlgn="base" hangingPunct="1">
        <a:spcBef>
          <a:spcPct val="20000"/>
        </a:spcBef>
        <a:spcAft>
          <a:spcPct val="0"/>
        </a:spcAft>
        <a:buFont typeface="Courier New" panose="02070309020205020404" pitchFamily="49" charset="0"/>
        <a:buChar char="o"/>
        <a:defRPr sz="2000" i="0">
          <a:solidFill>
            <a:srgbClr val="000000"/>
          </a:solidFill>
          <a:latin typeface="+mn-lt"/>
          <a:ea typeface="+mn-ea"/>
        </a:defRPr>
      </a:lvl3pPr>
      <a:lvl4pPr marL="1600200" indent="-228600" algn="l" rtl="0" eaLnBrk="1" fontAlgn="base" hangingPunct="1">
        <a:spcBef>
          <a:spcPct val="20000"/>
        </a:spcBef>
        <a:spcAft>
          <a:spcPct val="0"/>
        </a:spcAft>
        <a:buFont typeface="Wingdings" panose="05000000000000000000" pitchFamily="2" charset="2"/>
        <a:buChar char="§"/>
        <a:defRPr lang="en-US" sz="1800" i="0" dirty="0" smtClean="0">
          <a:solidFill>
            <a:schemeClr val="tx1"/>
          </a:solidFill>
          <a:latin typeface="+mn-lt"/>
          <a:ea typeface="+mn-ea"/>
        </a:defRPr>
      </a:lvl4pPr>
      <a:lvl5pPr marL="2057400" indent="-228600" algn="l" rtl="0" eaLnBrk="1" fontAlgn="base" hangingPunct="1">
        <a:spcBef>
          <a:spcPct val="20000"/>
        </a:spcBef>
        <a:spcAft>
          <a:spcPct val="0"/>
        </a:spcAft>
        <a:buFont typeface="Wingdings" panose="05000000000000000000" pitchFamily="2" charset="2"/>
        <a:buChar char="§"/>
        <a:defRPr sz="1600" i="0">
          <a:solidFill>
            <a:srgbClr val="000000"/>
          </a:solidFill>
          <a:latin typeface="+mn-lt"/>
          <a:ea typeface="+mn-ea"/>
        </a:defRPr>
      </a:lvl5pPr>
      <a:lvl6pPr marL="2514600" indent="-228600" algn="l" rtl="0" eaLnBrk="1" fontAlgn="base" hangingPunct="1">
        <a:spcBef>
          <a:spcPct val="20000"/>
        </a:spcBef>
        <a:spcAft>
          <a:spcPct val="0"/>
        </a:spcAft>
        <a:buChar char="&gt;"/>
        <a:defRPr sz="1500" i="1">
          <a:solidFill>
            <a:srgbClr val="827469"/>
          </a:solidFill>
          <a:latin typeface="+mn-lt"/>
          <a:ea typeface="+mn-ea"/>
        </a:defRPr>
      </a:lvl6pPr>
      <a:lvl7pPr marL="2971800" indent="-228600" algn="l" rtl="0" eaLnBrk="1" fontAlgn="base" hangingPunct="1">
        <a:spcBef>
          <a:spcPct val="20000"/>
        </a:spcBef>
        <a:spcAft>
          <a:spcPct val="0"/>
        </a:spcAft>
        <a:buChar char="&gt;"/>
        <a:defRPr sz="1500" i="1">
          <a:solidFill>
            <a:srgbClr val="827469"/>
          </a:solidFill>
          <a:latin typeface="+mn-lt"/>
          <a:ea typeface="+mn-ea"/>
        </a:defRPr>
      </a:lvl7pPr>
      <a:lvl8pPr marL="3429000" indent="-228600" algn="l" rtl="0" eaLnBrk="1" fontAlgn="base" hangingPunct="1">
        <a:spcBef>
          <a:spcPct val="20000"/>
        </a:spcBef>
        <a:spcAft>
          <a:spcPct val="0"/>
        </a:spcAft>
        <a:buChar char="&gt;"/>
        <a:defRPr sz="1500" i="1">
          <a:solidFill>
            <a:srgbClr val="827469"/>
          </a:solidFill>
          <a:latin typeface="+mn-lt"/>
          <a:ea typeface="+mn-ea"/>
        </a:defRPr>
      </a:lvl8pPr>
      <a:lvl9pPr marL="3886200" indent="-228600" algn="l" rtl="0" eaLnBrk="1" fontAlgn="base" hangingPunct="1">
        <a:spcBef>
          <a:spcPct val="20000"/>
        </a:spcBef>
        <a:spcAft>
          <a:spcPct val="0"/>
        </a:spcAft>
        <a:buChar char="&gt;"/>
        <a:defRPr sz="1500" i="1">
          <a:solidFill>
            <a:srgbClr val="827469"/>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5"/>
          <p:cNvSpPr txBox="1">
            <a:spLocks/>
          </p:cNvSpPr>
          <p:nvPr/>
        </p:nvSpPr>
        <p:spPr>
          <a:xfrm>
            <a:off x="750637" y="1447800"/>
            <a:ext cx="10831763" cy="4038600"/>
          </a:xfrm>
          <a:prstGeom prst="rect">
            <a:avLst/>
          </a:prstGeom>
        </p:spPr>
        <p:txBody>
          <a:bodyPr/>
          <a:lstStyle>
            <a:lvl1pPr marL="174625" indent="-174625" algn="l" rtl="0" eaLnBrk="0" fontAlgn="base" hangingPunct="0">
              <a:lnSpc>
                <a:spcPct val="110000"/>
              </a:lnSpc>
              <a:spcBef>
                <a:spcPct val="20000"/>
              </a:spcBef>
              <a:spcAft>
                <a:spcPct val="0"/>
              </a:spcAft>
              <a:buFont typeface="Courier New" panose="02070309020205020404" pitchFamily="49" charset="0"/>
              <a:buChar char="o"/>
              <a:defRPr sz="2000">
                <a:solidFill>
                  <a:srgbClr val="827469"/>
                </a:solidFill>
                <a:latin typeface="+mn-lt"/>
                <a:ea typeface="+mn-ea"/>
                <a:cs typeface="+mn-cs"/>
              </a:defRPr>
            </a:lvl1pPr>
            <a:lvl2pPr marL="514350" indent="-117475" algn="l" rtl="0" eaLnBrk="0" fontAlgn="base" hangingPunct="0">
              <a:spcBef>
                <a:spcPct val="20000"/>
              </a:spcBef>
              <a:spcAft>
                <a:spcPct val="0"/>
              </a:spcAft>
              <a:buChar char="•"/>
              <a:defRPr sz="1800" i="1">
                <a:solidFill>
                  <a:srgbClr val="827469"/>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
              <a:defRPr sz="1500" i="1">
                <a:solidFill>
                  <a:srgbClr val="827469"/>
                </a:solidFill>
                <a:latin typeface="+mn-lt"/>
                <a:ea typeface="+mn-ea"/>
              </a:defRPr>
            </a:lvl3pPr>
            <a:lvl4pPr marL="1600200" indent="-228600" algn="l" rtl="0" eaLnBrk="0" fontAlgn="base" hangingPunct="0">
              <a:spcBef>
                <a:spcPct val="20000"/>
              </a:spcBef>
              <a:spcAft>
                <a:spcPct val="0"/>
              </a:spcAft>
              <a:buFont typeface="Segoe UI" panose="020B0502040204020203" pitchFamily="34" charset="0"/>
              <a:buChar char="•"/>
              <a:defRPr sz="1400" i="1">
                <a:solidFill>
                  <a:srgbClr val="827469"/>
                </a:solidFill>
                <a:latin typeface="+mn-lt"/>
                <a:ea typeface="+mn-ea"/>
              </a:defRPr>
            </a:lvl4pPr>
            <a:lvl5pPr marL="2057400" indent="-228600" algn="l" rtl="0" eaLnBrk="0" fontAlgn="base" hangingPunct="0">
              <a:spcBef>
                <a:spcPct val="20000"/>
              </a:spcBef>
              <a:spcAft>
                <a:spcPct val="0"/>
              </a:spcAft>
              <a:buChar char="&gt;"/>
              <a:defRPr sz="1500" i="1">
                <a:solidFill>
                  <a:srgbClr val="827469"/>
                </a:solidFill>
                <a:latin typeface="+mn-lt"/>
                <a:ea typeface="+mn-ea"/>
              </a:defRPr>
            </a:lvl5pPr>
            <a:lvl6pPr marL="2514600" indent="-228600" algn="l" rtl="0" fontAlgn="base">
              <a:spcBef>
                <a:spcPct val="20000"/>
              </a:spcBef>
              <a:spcAft>
                <a:spcPct val="0"/>
              </a:spcAft>
              <a:buChar char="&gt;"/>
              <a:defRPr sz="1500" i="1">
                <a:solidFill>
                  <a:srgbClr val="827469"/>
                </a:solidFill>
                <a:latin typeface="+mn-lt"/>
                <a:ea typeface="+mn-ea"/>
              </a:defRPr>
            </a:lvl6pPr>
            <a:lvl7pPr marL="2971800" indent="-228600" algn="l" rtl="0" fontAlgn="base">
              <a:spcBef>
                <a:spcPct val="20000"/>
              </a:spcBef>
              <a:spcAft>
                <a:spcPct val="0"/>
              </a:spcAft>
              <a:buChar char="&gt;"/>
              <a:defRPr sz="1500" i="1">
                <a:solidFill>
                  <a:srgbClr val="827469"/>
                </a:solidFill>
                <a:latin typeface="+mn-lt"/>
                <a:ea typeface="+mn-ea"/>
              </a:defRPr>
            </a:lvl7pPr>
            <a:lvl8pPr marL="3429000" indent="-228600" algn="l" rtl="0" fontAlgn="base">
              <a:spcBef>
                <a:spcPct val="20000"/>
              </a:spcBef>
              <a:spcAft>
                <a:spcPct val="0"/>
              </a:spcAft>
              <a:buChar char="&gt;"/>
              <a:defRPr sz="1500" i="1">
                <a:solidFill>
                  <a:srgbClr val="827469"/>
                </a:solidFill>
                <a:latin typeface="+mn-lt"/>
                <a:ea typeface="+mn-ea"/>
              </a:defRPr>
            </a:lvl8pPr>
            <a:lvl9pPr marL="3886200" indent="-228600" algn="l" rtl="0" fontAlgn="base">
              <a:spcBef>
                <a:spcPct val="20000"/>
              </a:spcBef>
              <a:spcAft>
                <a:spcPct val="0"/>
              </a:spcAft>
              <a:buChar char="&gt;"/>
              <a:defRPr sz="1500" i="1">
                <a:solidFill>
                  <a:srgbClr val="827469"/>
                </a:solidFill>
                <a:latin typeface="+mn-lt"/>
                <a:ea typeface="+mn-ea"/>
              </a:defRPr>
            </a:lvl9pPr>
          </a:lstStyle>
          <a:p>
            <a:endParaRPr lang="en-US" sz="2000" kern="0"/>
          </a:p>
        </p:txBody>
      </p:sp>
      <p:pic>
        <p:nvPicPr>
          <p:cNvPr id="3" name="Picture 2">
            <a:extLst>
              <a:ext uri="{FF2B5EF4-FFF2-40B4-BE49-F238E27FC236}">
                <a16:creationId xmlns:a16="http://schemas.microsoft.com/office/drawing/2014/main" id="{CA459F26-26FF-EE4B-B927-4F3CFA990B8E}"/>
              </a:ext>
            </a:extLst>
          </p:cNvPr>
          <p:cNvPicPr>
            <a:picLocks noChangeAspect="1"/>
          </p:cNvPicPr>
          <p:nvPr userDrawn="1"/>
        </p:nvPicPr>
        <p:blipFill>
          <a:blip r:embed="rId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0F11A01C-8C84-BD49-8782-1ABB2BB94992}"/>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81000" y="5880100"/>
            <a:ext cx="2014780" cy="825500"/>
          </a:xfrm>
          <a:prstGeom prst="rect">
            <a:avLst/>
          </a:prstGeom>
        </p:spPr>
      </p:pic>
      <p:sp>
        <p:nvSpPr>
          <p:cNvPr id="1027" name="Rectangle 2"/>
          <p:cNvSpPr>
            <a:spLocks noGrp="1" noChangeArrowheads="1"/>
          </p:cNvSpPr>
          <p:nvPr>
            <p:ph type="title"/>
          </p:nvPr>
        </p:nvSpPr>
        <p:spPr bwMode="auto">
          <a:xfrm>
            <a:off x="1464590" y="306504"/>
            <a:ext cx="107569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a:t>
            </a:r>
          </a:p>
        </p:txBody>
      </p:sp>
      <p:sp>
        <p:nvSpPr>
          <p:cNvPr id="2" name="Text Placeholder 1"/>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32E29EB1-A8F6-41CA-9283-AEC78F1FCD1A}"/>
              </a:ext>
            </a:extLst>
          </p:cNvPr>
          <p:cNvSpPr>
            <a:spLocks noGrp="1"/>
          </p:cNvSpPr>
          <p:nvPr>
            <p:ph type="sldNum" sz="quarter" idx="4"/>
          </p:nvPr>
        </p:nvSpPr>
        <p:spPr>
          <a:xfrm>
            <a:off x="9448800" y="6490026"/>
            <a:ext cx="2590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18DD8E-7252-4126-9C61-A49B3B917D60}" type="slidenum">
              <a:rPr lang="en-US" smtClean="0"/>
              <a:t>‹#›</a:t>
            </a:fld>
            <a:endParaRPr lang="en-US"/>
          </a:p>
        </p:txBody>
      </p:sp>
    </p:spTree>
    <p:extLst>
      <p:ext uri="{BB962C8B-B14F-4D97-AF65-F5344CB8AC3E}">
        <p14:creationId xmlns:p14="http://schemas.microsoft.com/office/powerpoint/2010/main" val="412068729"/>
      </p:ext>
    </p:extLst>
  </p:cSld>
  <p:clrMap bg1="lt1" tx1="dk1" bg2="lt2" tx2="dk2" accent1="accent1" accent2="accent2" accent3="accent3" accent4="accent4" accent5="accent5" accent6="accent6" hlink="hlink" folHlink="folHlink"/>
  <p:sldLayoutIdLst>
    <p:sldLayoutId id="2147483877" r:id="rId1"/>
  </p:sldLayoutIdLst>
  <p:hf hdr="0" ftr="0" dt="0"/>
  <p:txStyles>
    <p:titleStyle>
      <a:lvl1pPr algn="l" rtl="0" eaLnBrk="1" fontAlgn="base" hangingPunct="1">
        <a:spcBef>
          <a:spcPct val="0"/>
        </a:spcBef>
        <a:spcAft>
          <a:spcPct val="0"/>
        </a:spcAft>
        <a:defRPr sz="3200" i="0" u="none">
          <a:solidFill>
            <a:schemeClr val="bg1"/>
          </a:solidFill>
          <a:latin typeface="+mj-lt"/>
          <a:ea typeface="+mj-ea"/>
          <a:cs typeface="+mj-cs"/>
        </a:defRPr>
      </a:lvl1pPr>
      <a:lvl2pPr algn="l" rtl="0" eaLnBrk="1" fontAlgn="base" hangingPunct="1">
        <a:spcBef>
          <a:spcPct val="0"/>
        </a:spcBef>
        <a:spcAft>
          <a:spcPct val="0"/>
        </a:spcAft>
        <a:defRPr sz="1600" i="1">
          <a:solidFill>
            <a:srgbClr val="FF761C"/>
          </a:solidFill>
          <a:latin typeface="Segoe" pitchFamily="84" charset="0"/>
          <a:ea typeface="ヒラギノ角ゴ Pro W3" pitchFamily="1" charset="-128"/>
        </a:defRPr>
      </a:lvl2pPr>
      <a:lvl3pPr algn="l" rtl="0" eaLnBrk="1" fontAlgn="base" hangingPunct="1">
        <a:spcBef>
          <a:spcPct val="0"/>
        </a:spcBef>
        <a:spcAft>
          <a:spcPct val="0"/>
        </a:spcAft>
        <a:defRPr sz="1600" i="1">
          <a:solidFill>
            <a:srgbClr val="FF761C"/>
          </a:solidFill>
          <a:latin typeface="Segoe" pitchFamily="84" charset="0"/>
          <a:ea typeface="ヒラギノ角ゴ Pro W3" pitchFamily="1" charset="-128"/>
        </a:defRPr>
      </a:lvl3pPr>
      <a:lvl4pPr algn="l" rtl="0" eaLnBrk="1" fontAlgn="base" hangingPunct="1">
        <a:spcBef>
          <a:spcPct val="0"/>
        </a:spcBef>
        <a:spcAft>
          <a:spcPct val="0"/>
        </a:spcAft>
        <a:defRPr sz="1600" i="1">
          <a:solidFill>
            <a:srgbClr val="FF761C"/>
          </a:solidFill>
          <a:latin typeface="Segoe" pitchFamily="84" charset="0"/>
          <a:ea typeface="ヒラギノ角ゴ Pro W3" pitchFamily="1" charset="-128"/>
        </a:defRPr>
      </a:lvl4pPr>
      <a:lvl5pPr algn="l" rtl="0" eaLnBrk="1" fontAlgn="base" hangingPunct="1">
        <a:spcBef>
          <a:spcPct val="0"/>
        </a:spcBef>
        <a:spcAft>
          <a:spcPct val="0"/>
        </a:spcAft>
        <a:defRPr sz="1600" i="1">
          <a:solidFill>
            <a:srgbClr val="FF761C"/>
          </a:solidFill>
          <a:latin typeface="Segoe" pitchFamily="84" charset="0"/>
          <a:ea typeface="ヒラギノ角ゴ Pro W3" pitchFamily="1" charset="-128"/>
        </a:defRPr>
      </a:lvl5pPr>
      <a:lvl6pPr marL="457200" algn="l" rtl="0" eaLnBrk="1" fontAlgn="base" hangingPunct="1">
        <a:spcBef>
          <a:spcPct val="0"/>
        </a:spcBef>
        <a:spcAft>
          <a:spcPct val="0"/>
        </a:spcAft>
        <a:defRPr sz="1600" i="1">
          <a:solidFill>
            <a:srgbClr val="FF761C"/>
          </a:solidFill>
          <a:latin typeface="Segoe" pitchFamily="84" charset="0"/>
          <a:ea typeface="ヒラギノ角ゴ Pro W3" pitchFamily="1" charset="-128"/>
        </a:defRPr>
      </a:lvl6pPr>
      <a:lvl7pPr marL="914400" algn="l" rtl="0" eaLnBrk="1" fontAlgn="base" hangingPunct="1">
        <a:spcBef>
          <a:spcPct val="0"/>
        </a:spcBef>
        <a:spcAft>
          <a:spcPct val="0"/>
        </a:spcAft>
        <a:defRPr sz="1600" i="1">
          <a:solidFill>
            <a:srgbClr val="FF761C"/>
          </a:solidFill>
          <a:latin typeface="Segoe" pitchFamily="84" charset="0"/>
          <a:ea typeface="ヒラギノ角ゴ Pro W3" pitchFamily="1" charset="-128"/>
        </a:defRPr>
      </a:lvl7pPr>
      <a:lvl8pPr marL="1371600" algn="l" rtl="0" eaLnBrk="1" fontAlgn="base" hangingPunct="1">
        <a:spcBef>
          <a:spcPct val="0"/>
        </a:spcBef>
        <a:spcAft>
          <a:spcPct val="0"/>
        </a:spcAft>
        <a:defRPr sz="1600" i="1">
          <a:solidFill>
            <a:srgbClr val="FF761C"/>
          </a:solidFill>
          <a:latin typeface="Segoe" pitchFamily="84" charset="0"/>
          <a:ea typeface="ヒラギノ角ゴ Pro W3" pitchFamily="1" charset="-128"/>
        </a:defRPr>
      </a:lvl8pPr>
      <a:lvl9pPr marL="1828800" algn="l" rtl="0" eaLnBrk="1" fontAlgn="base" hangingPunct="1">
        <a:spcBef>
          <a:spcPct val="0"/>
        </a:spcBef>
        <a:spcAft>
          <a:spcPct val="0"/>
        </a:spcAft>
        <a:defRPr sz="1600" i="1">
          <a:solidFill>
            <a:srgbClr val="FF761C"/>
          </a:solidFill>
          <a:latin typeface="Segoe" pitchFamily="84" charset="0"/>
          <a:ea typeface="ヒラギノ角ゴ Pro W3" pitchFamily="1" charset="-128"/>
        </a:defRPr>
      </a:lvl9pPr>
    </p:titleStyle>
    <p:bodyStyle>
      <a:lvl1pPr marL="174625" indent="-174625" algn="l" rtl="0" eaLnBrk="1" fontAlgn="base" hangingPunct="1">
        <a:lnSpc>
          <a:spcPct val="110000"/>
        </a:lnSpc>
        <a:spcBef>
          <a:spcPct val="20000"/>
        </a:spcBef>
        <a:spcAft>
          <a:spcPct val="0"/>
        </a:spcAft>
        <a:buFont typeface="Arial" panose="020B0604020202020204" pitchFamily="34" charset="0"/>
        <a:buChar char="•"/>
        <a:defRPr sz="2800">
          <a:solidFill>
            <a:srgbClr val="000000"/>
          </a:solidFill>
          <a:latin typeface="+mn-lt"/>
          <a:ea typeface="+mn-ea"/>
          <a:cs typeface="+mn-cs"/>
        </a:defRPr>
      </a:lvl1pPr>
      <a:lvl2pPr marL="573088" indent="-169863" algn="l" rtl="0" eaLnBrk="1" fontAlgn="base" hangingPunct="1">
        <a:spcBef>
          <a:spcPct val="20000"/>
        </a:spcBef>
        <a:spcAft>
          <a:spcPct val="0"/>
        </a:spcAft>
        <a:buChar char="•"/>
        <a:defRPr sz="2400" i="0">
          <a:solidFill>
            <a:srgbClr val="000000"/>
          </a:solidFill>
          <a:latin typeface="+mn-lt"/>
          <a:ea typeface="+mn-ea"/>
        </a:defRPr>
      </a:lvl2pPr>
      <a:lvl3pPr marL="1143000" indent="-228600" algn="l" rtl="0" eaLnBrk="1" fontAlgn="base" hangingPunct="1">
        <a:spcBef>
          <a:spcPct val="20000"/>
        </a:spcBef>
        <a:spcAft>
          <a:spcPct val="0"/>
        </a:spcAft>
        <a:buFont typeface="Courier New" panose="02070309020205020404" pitchFamily="49" charset="0"/>
        <a:buChar char="o"/>
        <a:defRPr sz="2000" i="0">
          <a:solidFill>
            <a:srgbClr val="000000"/>
          </a:solidFill>
          <a:latin typeface="+mn-lt"/>
          <a:ea typeface="+mn-ea"/>
        </a:defRPr>
      </a:lvl3pPr>
      <a:lvl4pPr marL="1600200" indent="-228600" algn="l" rtl="0" eaLnBrk="1" fontAlgn="base" hangingPunct="1">
        <a:spcBef>
          <a:spcPct val="20000"/>
        </a:spcBef>
        <a:spcAft>
          <a:spcPct val="0"/>
        </a:spcAft>
        <a:buFont typeface="Wingdings" panose="05000000000000000000" pitchFamily="2" charset="2"/>
        <a:buChar char="§"/>
        <a:defRPr lang="en-US" sz="1800" i="0" dirty="0" smtClean="0">
          <a:solidFill>
            <a:schemeClr val="tx1"/>
          </a:solidFill>
          <a:latin typeface="+mn-lt"/>
          <a:ea typeface="+mn-ea"/>
        </a:defRPr>
      </a:lvl4pPr>
      <a:lvl5pPr marL="2057400" indent="-228600" algn="l" rtl="0" eaLnBrk="1" fontAlgn="base" hangingPunct="1">
        <a:spcBef>
          <a:spcPct val="20000"/>
        </a:spcBef>
        <a:spcAft>
          <a:spcPct val="0"/>
        </a:spcAft>
        <a:buFont typeface="Wingdings" panose="05000000000000000000" pitchFamily="2" charset="2"/>
        <a:buChar char="§"/>
        <a:defRPr sz="1600" i="0">
          <a:solidFill>
            <a:srgbClr val="000000"/>
          </a:solidFill>
          <a:latin typeface="+mn-lt"/>
          <a:ea typeface="+mn-ea"/>
        </a:defRPr>
      </a:lvl5pPr>
      <a:lvl6pPr marL="2514600" indent="-228600" algn="l" rtl="0" eaLnBrk="1" fontAlgn="base" hangingPunct="1">
        <a:spcBef>
          <a:spcPct val="20000"/>
        </a:spcBef>
        <a:spcAft>
          <a:spcPct val="0"/>
        </a:spcAft>
        <a:buChar char="&gt;"/>
        <a:defRPr sz="1500" i="1">
          <a:solidFill>
            <a:srgbClr val="827469"/>
          </a:solidFill>
          <a:latin typeface="+mn-lt"/>
          <a:ea typeface="+mn-ea"/>
        </a:defRPr>
      </a:lvl6pPr>
      <a:lvl7pPr marL="2971800" indent="-228600" algn="l" rtl="0" eaLnBrk="1" fontAlgn="base" hangingPunct="1">
        <a:spcBef>
          <a:spcPct val="20000"/>
        </a:spcBef>
        <a:spcAft>
          <a:spcPct val="0"/>
        </a:spcAft>
        <a:buChar char="&gt;"/>
        <a:defRPr sz="1500" i="1">
          <a:solidFill>
            <a:srgbClr val="827469"/>
          </a:solidFill>
          <a:latin typeface="+mn-lt"/>
          <a:ea typeface="+mn-ea"/>
        </a:defRPr>
      </a:lvl7pPr>
      <a:lvl8pPr marL="3429000" indent="-228600" algn="l" rtl="0" eaLnBrk="1" fontAlgn="base" hangingPunct="1">
        <a:spcBef>
          <a:spcPct val="20000"/>
        </a:spcBef>
        <a:spcAft>
          <a:spcPct val="0"/>
        </a:spcAft>
        <a:buChar char="&gt;"/>
        <a:defRPr sz="1500" i="1">
          <a:solidFill>
            <a:srgbClr val="827469"/>
          </a:solidFill>
          <a:latin typeface="+mn-lt"/>
          <a:ea typeface="+mn-ea"/>
        </a:defRPr>
      </a:lvl8pPr>
      <a:lvl9pPr marL="3886200" indent="-228600" algn="l" rtl="0" eaLnBrk="1" fontAlgn="base" hangingPunct="1">
        <a:spcBef>
          <a:spcPct val="20000"/>
        </a:spcBef>
        <a:spcAft>
          <a:spcPct val="0"/>
        </a:spcAft>
        <a:buChar char="&gt;"/>
        <a:defRPr sz="1500" i="1">
          <a:solidFill>
            <a:srgbClr val="827469"/>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59.svg"/><Relationship Id="rId5" Type="http://schemas.openxmlformats.org/officeDocument/2006/relationships/image" Target="../media/image58.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65.png"/></Relationships>
</file>

<file path=ppt/slides/_rels/slide1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mailto:Troeger@elgin.edu" TargetMode="External"/><Relationship Id="rId2" Type="http://schemas.openxmlformats.org/officeDocument/2006/relationships/hyperlink" Target="mailto:Aschopen@elgin.edu" TargetMode="Externa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BD9EF-9B78-447C-BDEB-782088B70FD1}"/>
              </a:ext>
            </a:extLst>
          </p:cNvPr>
          <p:cNvSpPr>
            <a:spLocks noGrp="1"/>
          </p:cNvSpPr>
          <p:nvPr>
            <p:ph type="title"/>
          </p:nvPr>
        </p:nvSpPr>
        <p:spPr>
          <a:xfrm>
            <a:off x="1322059" y="2069805"/>
            <a:ext cx="8813800" cy="2553629"/>
          </a:xfrm>
        </p:spPr>
        <p:txBody>
          <a:bodyPr/>
          <a:lstStyle/>
          <a:p>
            <a:pPr algn="ctr"/>
            <a:r>
              <a:rPr lang="en-US" sz="4000"/>
              <a:t>“What is the goal in doing this?” Centering Equity and Harnessing Faculty Momentum in Assessment</a:t>
            </a:r>
            <a:br>
              <a:rPr lang="en-US" sz="4000"/>
            </a:br>
            <a:br>
              <a:rPr lang="en-US" sz="4000"/>
            </a:br>
            <a:r>
              <a:rPr lang="en-US" sz="1800"/>
              <a:t>Annamarie Schopen, Assistant Vice President of Teaching, Learning, &amp; Student Development</a:t>
            </a:r>
            <a:br>
              <a:rPr lang="en-US" sz="4000"/>
            </a:br>
            <a:r>
              <a:rPr lang="en-US" sz="1800"/>
              <a:t>Tyler Roeger, Associate Dean of the Center for the Enhancement of Teaching, Assessment, &amp; Learning</a:t>
            </a:r>
          </a:p>
        </p:txBody>
      </p:sp>
      <p:sp>
        <p:nvSpPr>
          <p:cNvPr id="3" name="Text Placeholder 2">
            <a:extLst>
              <a:ext uri="{FF2B5EF4-FFF2-40B4-BE49-F238E27FC236}">
                <a16:creationId xmlns:a16="http://schemas.microsoft.com/office/drawing/2014/main" id="{103FFEE6-9FB3-45A1-8D70-54E9413B328B}"/>
              </a:ext>
            </a:extLst>
          </p:cNvPr>
          <p:cNvSpPr>
            <a:spLocks noGrp="1"/>
          </p:cNvSpPr>
          <p:nvPr>
            <p:ph type="body" sz="quarter" idx="12"/>
          </p:nvPr>
        </p:nvSpPr>
        <p:spPr>
          <a:xfrm>
            <a:off x="8417339" y="6324600"/>
            <a:ext cx="1860697" cy="457200"/>
          </a:xfrm>
        </p:spPr>
        <p:txBody>
          <a:bodyPr>
            <a:normAutofit fontScale="70000" lnSpcReduction="20000"/>
          </a:bodyPr>
          <a:lstStyle/>
          <a:p>
            <a:r>
              <a:rPr lang="en-US"/>
              <a:t>November 17, 2023</a:t>
            </a:r>
          </a:p>
        </p:txBody>
      </p:sp>
    </p:spTree>
    <p:extLst>
      <p:ext uri="{BB962C8B-B14F-4D97-AF65-F5344CB8AC3E}">
        <p14:creationId xmlns:p14="http://schemas.microsoft.com/office/powerpoint/2010/main" val="1188322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8D096-95DB-F31F-2379-A97AEA632D35}"/>
              </a:ext>
            </a:extLst>
          </p:cNvPr>
          <p:cNvSpPr>
            <a:spLocks noGrp="1"/>
          </p:cNvSpPr>
          <p:nvPr>
            <p:ph type="title"/>
          </p:nvPr>
        </p:nvSpPr>
        <p:spPr/>
        <p:txBody>
          <a:bodyPr/>
          <a:lstStyle/>
          <a:p>
            <a:r>
              <a:rPr lang="en-US"/>
              <a:t>Trends in Cohort and Course Leads </a:t>
            </a:r>
          </a:p>
        </p:txBody>
      </p:sp>
      <p:sp>
        <p:nvSpPr>
          <p:cNvPr id="3" name="Content Placeholder 2">
            <a:extLst>
              <a:ext uri="{FF2B5EF4-FFF2-40B4-BE49-F238E27FC236}">
                <a16:creationId xmlns:a16="http://schemas.microsoft.com/office/drawing/2014/main" id="{F9E87E44-EC0F-BD02-1737-91692D12EBC7}"/>
              </a:ext>
            </a:extLst>
          </p:cNvPr>
          <p:cNvSpPr>
            <a:spLocks noGrp="1"/>
          </p:cNvSpPr>
          <p:nvPr>
            <p:ph sz="quarter" idx="11"/>
          </p:nvPr>
        </p:nvSpPr>
        <p:spPr/>
        <p:txBody>
          <a:bodyPr vert="horz" lIns="91440" tIns="45720" rIns="91440" bIns="45720" rtlCol="0" anchor="t">
            <a:normAutofit/>
          </a:bodyPr>
          <a:lstStyle/>
          <a:p>
            <a:r>
              <a:rPr lang="en-US"/>
              <a:t>5 Cohort Leads So Far</a:t>
            </a:r>
          </a:p>
          <a:p>
            <a:pPr marL="569595" lvl="1" indent="-172720"/>
            <a:r>
              <a:rPr lang="en-US"/>
              <a:t>1 Full-time Faculty and 4 Part-time Faculty</a:t>
            </a:r>
          </a:p>
          <a:p>
            <a:pPr marL="569595" lvl="1" indent="-172720"/>
            <a:r>
              <a:rPr lang="en-US"/>
              <a:t>2 Adult Basic Education, 2 English, and 1 Human Services</a:t>
            </a:r>
          </a:p>
          <a:p>
            <a:pPr marL="569595" lvl="1" indent="-172720"/>
            <a:endParaRPr lang="en-US"/>
          </a:p>
          <a:p>
            <a:pPr>
              <a:buFont typeface="Arial" panose="05000000000000000000" pitchFamily="2" charset="2"/>
              <a:buChar char="•"/>
            </a:pPr>
            <a:r>
              <a:rPr lang="en-US"/>
              <a:t>26 Course Leads So Far</a:t>
            </a:r>
          </a:p>
          <a:p>
            <a:pPr marL="569595" lvl="1" indent="-172720"/>
            <a:r>
              <a:rPr lang="en-US"/>
              <a:t>15 Full-time Faculty and 11 Part-time Faculty </a:t>
            </a:r>
          </a:p>
          <a:p>
            <a:pPr marL="569595" lvl="1" indent="-172720"/>
            <a:r>
              <a:rPr lang="en-US"/>
              <a:t>4 Instances of Course Lead being the sole instructor of the Course</a:t>
            </a:r>
          </a:p>
          <a:p>
            <a:pPr marL="569595" lvl="1" indent="-172720"/>
            <a:r>
              <a:rPr lang="en-US"/>
              <a:t>4 Instances of the Course Lead being someone who doesn't routinely teach the course </a:t>
            </a:r>
          </a:p>
          <a:p>
            <a:pPr>
              <a:buFont typeface="Arial" panose="05000000000000000000" pitchFamily="2" charset="2"/>
              <a:buChar char="•"/>
            </a:pPr>
            <a:endParaRPr lang="en-US"/>
          </a:p>
        </p:txBody>
      </p:sp>
      <p:sp>
        <p:nvSpPr>
          <p:cNvPr id="4" name="Slide Number Placeholder 3">
            <a:extLst>
              <a:ext uri="{FF2B5EF4-FFF2-40B4-BE49-F238E27FC236}">
                <a16:creationId xmlns:a16="http://schemas.microsoft.com/office/drawing/2014/main" id="{A825E3B1-7F69-F443-16B9-C8618AF6CF32}"/>
              </a:ext>
            </a:extLst>
          </p:cNvPr>
          <p:cNvSpPr>
            <a:spLocks noGrp="1"/>
          </p:cNvSpPr>
          <p:nvPr>
            <p:ph type="sldNum" sz="quarter" idx="12"/>
          </p:nvPr>
        </p:nvSpPr>
        <p:spPr/>
        <p:txBody>
          <a:bodyPr/>
          <a:lstStyle/>
          <a:p>
            <a:fld id="{0818DD8E-7252-4126-9C61-A49B3B917D60}" type="slidenum">
              <a:rPr lang="en-US" smtClean="0"/>
              <a:t>10</a:t>
            </a:fld>
            <a:endParaRPr lang="en-US"/>
          </a:p>
        </p:txBody>
      </p:sp>
    </p:spTree>
    <p:extLst>
      <p:ext uri="{BB962C8B-B14F-4D97-AF65-F5344CB8AC3E}">
        <p14:creationId xmlns:p14="http://schemas.microsoft.com/office/powerpoint/2010/main" val="933546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FA182-A9EA-9AF2-2F2E-B6D01B30E528}"/>
              </a:ext>
            </a:extLst>
          </p:cNvPr>
          <p:cNvSpPr>
            <a:spLocks noGrp="1"/>
          </p:cNvSpPr>
          <p:nvPr>
            <p:ph type="title"/>
          </p:nvPr>
        </p:nvSpPr>
        <p:spPr>
          <a:xfrm>
            <a:off x="1464590" y="304800"/>
            <a:ext cx="10756900" cy="457200"/>
          </a:xfrm>
        </p:spPr>
        <p:txBody>
          <a:bodyPr wrap="square" anchor="t">
            <a:normAutofit/>
          </a:bodyPr>
          <a:lstStyle/>
          <a:p>
            <a:pPr>
              <a:lnSpc>
                <a:spcPct val="90000"/>
              </a:lnSpc>
            </a:pPr>
            <a:r>
              <a:rPr lang="en-US" sz="2500"/>
              <a:t>Selecting High Priority Courses</a:t>
            </a:r>
          </a:p>
        </p:txBody>
      </p:sp>
      <p:sp>
        <p:nvSpPr>
          <p:cNvPr id="12" name="Content Placeholder 2">
            <a:extLst>
              <a:ext uri="{FF2B5EF4-FFF2-40B4-BE49-F238E27FC236}">
                <a16:creationId xmlns:a16="http://schemas.microsoft.com/office/drawing/2014/main" id="{95BE3E08-B41B-8FD8-2FA7-5226A8D1B513}"/>
              </a:ext>
            </a:extLst>
          </p:cNvPr>
          <p:cNvSpPr>
            <a:spLocks noGrp="1"/>
          </p:cNvSpPr>
          <p:nvPr>
            <p:ph sz="half" idx="1"/>
          </p:nvPr>
        </p:nvSpPr>
        <p:spPr>
          <a:xfrm>
            <a:off x="609600" y="1447800"/>
            <a:ext cx="5391151" cy="4191000"/>
          </a:xfrm>
        </p:spPr>
        <p:txBody>
          <a:bodyPr vert="horz" lIns="91440" tIns="45720" rIns="91440" bIns="45720" rtlCol="0" anchor="t">
            <a:normAutofit/>
          </a:bodyPr>
          <a:lstStyle/>
          <a:p>
            <a:pPr marL="396875" lvl="1" indent="0" algn="ctr">
              <a:buNone/>
            </a:pPr>
            <a:r>
              <a:rPr lang="en-US" b="1">
                <a:latin typeface="Arial"/>
                <a:cs typeface="Arial"/>
              </a:rPr>
              <a:t>Identifying Equity Gaps </a:t>
            </a:r>
            <a:endParaRPr lang="en-US" b="1"/>
          </a:p>
          <a:p>
            <a:pPr marL="396875" lvl="1" indent="0">
              <a:buNone/>
            </a:pPr>
            <a:endParaRPr lang="en-US">
              <a:latin typeface="Arial"/>
              <a:cs typeface="Arial"/>
            </a:endParaRPr>
          </a:p>
          <a:p>
            <a:pPr marL="396875" lvl="1" indent="0">
              <a:buNone/>
            </a:pPr>
            <a:r>
              <a:rPr lang="en-US" sz="2000" b="1">
                <a:solidFill>
                  <a:srgbClr val="009639"/>
                </a:solidFill>
                <a:latin typeface="Arial"/>
                <a:cs typeface="Arial"/>
              </a:rPr>
              <a:t>Course 6</a:t>
            </a:r>
            <a:r>
              <a:rPr lang="en-US" sz="2000">
                <a:latin typeface="Arial"/>
                <a:cs typeface="Arial"/>
              </a:rPr>
              <a:t> – high overall success rates, no significant equity gaps by race/ethnicity</a:t>
            </a:r>
            <a:br>
              <a:rPr lang="en-US" sz="2000">
                <a:latin typeface="Arial"/>
                <a:cs typeface="Arial"/>
              </a:rPr>
            </a:br>
            <a:endParaRPr lang="en-US" sz="2000">
              <a:latin typeface="Arial"/>
              <a:cs typeface="Arial"/>
            </a:endParaRPr>
          </a:p>
          <a:p>
            <a:pPr marL="396875" lvl="1" indent="0">
              <a:buNone/>
            </a:pPr>
            <a:r>
              <a:rPr lang="en-US" sz="2000" b="1">
                <a:solidFill>
                  <a:srgbClr val="FF0000"/>
                </a:solidFill>
                <a:latin typeface="Arial"/>
                <a:cs typeface="Arial"/>
              </a:rPr>
              <a:t>Course 2</a:t>
            </a:r>
            <a:r>
              <a:rPr lang="en-US" sz="2000">
                <a:latin typeface="Arial"/>
                <a:cs typeface="Arial"/>
              </a:rPr>
              <a:t> – low overall success rates, some evidence of equity gaps by race/ethnicity</a:t>
            </a:r>
            <a:br>
              <a:rPr lang="en-US" sz="2000">
                <a:latin typeface="Arial"/>
                <a:cs typeface="Arial"/>
              </a:rPr>
            </a:br>
            <a:endParaRPr lang="en-US" sz="2000">
              <a:latin typeface="Arial"/>
              <a:cs typeface="Arial"/>
            </a:endParaRPr>
          </a:p>
          <a:p>
            <a:pPr marL="396875" lvl="1" indent="0">
              <a:buNone/>
            </a:pPr>
            <a:r>
              <a:rPr lang="en-US" sz="2000" b="1">
                <a:solidFill>
                  <a:srgbClr val="FF0000"/>
                </a:solidFill>
                <a:latin typeface="Arial"/>
                <a:cs typeface="Arial"/>
              </a:rPr>
              <a:t>Course 7</a:t>
            </a:r>
            <a:r>
              <a:rPr lang="en-US" sz="2000">
                <a:latin typeface="Arial"/>
                <a:cs typeface="Arial"/>
              </a:rPr>
              <a:t> – high overall success rate, significant equity gap for Black/AA students</a:t>
            </a:r>
          </a:p>
        </p:txBody>
      </p:sp>
      <p:pic>
        <p:nvPicPr>
          <p:cNvPr id="5" name="Content Placeholder 4">
            <a:extLst>
              <a:ext uri="{FF2B5EF4-FFF2-40B4-BE49-F238E27FC236}">
                <a16:creationId xmlns:a16="http://schemas.microsoft.com/office/drawing/2014/main" id="{6B554640-D595-A84C-AA0B-B5674262FD7C}"/>
              </a:ext>
            </a:extLst>
          </p:cNvPr>
          <p:cNvPicPr>
            <a:picLocks noGrp="1" noChangeAspect="1"/>
          </p:cNvPicPr>
          <p:nvPr>
            <p:ph sz="half" idx="2"/>
          </p:nvPr>
        </p:nvPicPr>
        <p:blipFill>
          <a:blip r:embed="rId3"/>
          <a:stretch>
            <a:fillRect/>
          </a:stretch>
        </p:blipFill>
        <p:spPr>
          <a:xfrm>
            <a:off x="6203952" y="1822197"/>
            <a:ext cx="5378449" cy="3442206"/>
          </a:xfrm>
          <a:noFill/>
        </p:spPr>
      </p:pic>
      <p:sp>
        <p:nvSpPr>
          <p:cNvPr id="4" name="Slide Number Placeholder 3">
            <a:extLst>
              <a:ext uri="{FF2B5EF4-FFF2-40B4-BE49-F238E27FC236}">
                <a16:creationId xmlns:a16="http://schemas.microsoft.com/office/drawing/2014/main" id="{7F2E3B4C-60CD-123D-7269-B818AF4A8FEF}"/>
              </a:ext>
            </a:extLst>
          </p:cNvPr>
          <p:cNvSpPr>
            <a:spLocks noGrp="1"/>
          </p:cNvSpPr>
          <p:nvPr>
            <p:ph type="sldNum" sz="quarter" idx="10"/>
          </p:nvPr>
        </p:nvSpPr>
        <p:spPr>
          <a:xfrm>
            <a:off x="9448800" y="6569075"/>
            <a:ext cx="2590800" cy="365125"/>
          </a:xfrm>
        </p:spPr>
        <p:txBody>
          <a:bodyPr anchor="ctr">
            <a:normAutofit/>
          </a:bodyPr>
          <a:lstStyle/>
          <a:p>
            <a:pPr>
              <a:spcAft>
                <a:spcPts val="600"/>
              </a:spcAft>
            </a:pPr>
            <a:fld id="{0818DD8E-7252-4126-9C61-A49B3B917D60}" type="slidenum">
              <a:rPr lang="en-US" smtClean="0"/>
              <a:pPr>
                <a:spcAft>
                  <a:spcPts val="600"/>
                </a:spcAft>
              </a:pPr>
              <a:t>11</a:t>
            </a:fld>
            <a:endParaRPr lang="en-US"/>
          </a:p>
        </p:txBody>
      </p:sp>
    </p:spTree>
    <p:extLst>
      <p:ext uri="{BB962C8B-B14F-4D97-AF65-F5344CB8AC3E}">
        <p14:creationId xmlns:p14="http://schemas.microsoft.com/office/powerpoint/2010/main" val="2493973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02944-D96F-DE60-E23A-F5942BD4A6F1}"/>
              </a:ext>
            </a:extLst>
          </p:cNvPr>
          <p:cNvSpPr>
            <a:spLocks noGrp="1"/>
          </p:cNvSpPr>
          <p:nvPr>
            <p:ph type="title"/>
          </p:nvPr>
        </p:nvSpPr>
        <p:spPr/>
        <p:txBody>
          <a:bodyPr/>
          <a:lstStyle/>
          <a:p>
            <a:r>
              <a:rPr lang="en-US" dirty="0">
                <a:ea typeface="+mj-lt"/>
                <a:cs typeface="+mj-lt"/>
              </a:rPr>
              <a:t>4 Stage Process</a:t>
            </a:r>
            <a:endParaRPr lang="en-US" dirty="0"/>
          </a:p>
        </p:txBody>
      </p:sp>
      <p:sp>
        <p:nvSpPr>
          <p:cNvPr id="4" name="Slide Number Placeholder 3">
            <a:extLst>
              <a:ext uri="{FF2B5EF4-FFF2-40B4-BE49-F238E27FC236}">
                <a16:creationId xmlns:a16="http://schemas.microsoft.com/office/drawing/2014/main" id="{0B520304-6C53-CBD1-C0AF-05CB6F06CF54}"/>
              </a:ext>
            </a:extLst>
          </p:cNvPr>
          <p:cNvSpPr>
            <a:spLocks noGrp="1"/>
          </p:cNvSpPr>
          <p:nvPr>
            <p:ph type="sldNum" sz="quarter" idx="12"/>
          </p:nvPr>
        </p:nvSpPr>
        <p:spPr/>
        <p:txBody>
          <a:bodyPr/>
          <a:lstStyle/>
          <a:p>
            <a:fld id="{0818DD8E-7252-4126-9C61-A49B3B917D60}" type="slidenum">
              <a:rPr lang="en-US" smtClean="0"/>
              <a:t>12</a:t>
            </a:fld>
            <a:endParaRPr lang="en-US"/>
          </a:p>
        </p:txBody>
      </p:sp>
      <p:graphicFrame>
        <p:nvGraphicFramePr>
          <p:cNvPr id="5" name="Table 4">
            <a:extLst>
              <a:ext uri="{FF2B5EF4-FFF2-40B4-BE49-F238E27FC236}">
                <a16:creationId xmlns:a16="http://schemas.microsoft.com/office/drawing/2014/main" id="{DB2BBF2B-EE7B-DC5E-35C3-808F1CDFFCFB}"/>
              </a:ext>
            </a:extLst>
          </p:cNvPr>
          <p:cNvGraphicFramePr>
            <a:graphicFrameLocks noGrp="1"/>
          </p:cNvGraphicFramePr>
          <p:nvPr>
            <p:extLst>
              <p:ext uri="{D42A27DB-BD31-4B8C-83A1-F6EECF244321}">
                <p14:modId xmlns:p14="http://schemas.microsoft.com/office/powerpoint/2010/main" val="1713376489"/>
              </p:ext>
            </p:extLst>
          </p:nvPr>
        </p:nvGraphicFramePr>
        <p:xfrm>
          <a:off x="158150" y="1150189"/>
          <a:ext cx="11729060" cy="4837963"/>
        </p:xfrm>
        <a:graphic>
          <a:graphicData uri="http://schemas.openxmlformats.org/drawingml/2006/table">
            <a:tbl>
              <a:tblPr firstRow="1" bandRow="1">
                <a:tableStyleId>{5C22544A-7EE6-4342-B048-85BDC9FD1C3A}</a:tableStyleId>
              </a:tblPr>
              <a:tblGrid>
                <a:gridCol w="2932265">
                  <a:extLst>
                    <a:ext uri="{9D8B030D-6E8A-4147-A177-3AD203B41FA5}">
                      <a16:colId xmlns:a16="http://schemas.microsoft.com/office/drawing/2014/main" val="1063147517"/>
                    </a:ext>
                  </a:extLst>
                </a:gridCol>
                <a:gridCol w="2932265">
                  <a:extLst>
                    <a:ext uri="{9D8B030D-6E8A-4147-A177-3AD203B41FA5}">
                      <a16:colId xmlns:a16="http://schemas.microsoft.com/office/drawing/2014/main" val="3826403745"/>
                    </a:ext>
                  </a:extLst>
                </a:gridCol>
                <a:gridCol w="2932265">
                  <a:extLst>
                    <a:ext uri="{9D8B030D-6E8A-4147-A177-3AD203B41FA5}">
                      <a16:colId xmlns:a16="http://schemas.microsoft.com/office/drawing/2014/main" val="3799248675"/>
                    </a:ext>
                  </a:extLst>
                </a:gridCol>
                <a:gridCol w="2932265">
                  <a:extLst>
                    <a:ext uri="{9D8B030D-6E8A-4147-A177-3AD203B41FA5}">
                      <a16:colId xmlns:a16="http://schemas.microsoft.com/office/drawing/2014/main" val="3160371759"/>
                    </a:ext>
                  </a:extLst>
                </a:gridCol>
              </a:tblGrid>
              <a:tr h="779678">
                <a:tc>
                  <a:txBody>
                    <a:bodyPr/>
                    <a:lstStyle/>
                    <a:p>
                      <a:pPr algn="ctr"/>
                      <a:r>
                        <a:rPr lang="en-US" dirty="0"/>
                        <a:t>Semester 1</a:t>
                      </a:r>
                    </a:p>
                  </a:txBody>
                  <a:tcPr/>
                </a:tc>
                <a:tc>
                  <a:txBody>
                    <a:bodyPr/>
                    <a:lstStyle/>
                    <a:p>
                      <a:pPr algn="ctr"/>
                      <a:r>
                        <a:rPr lang="en-US" dirty="0"/>
                        <a:t>Semester 2</a:t>
                      </a:r>
                    </a:p>
                  </a:txBody>
                  <a:tcPr/>
                </a:tc>
                <a:tc>
                  <a:txBody>
                    <a:bodyPr/>
                    <a:lstStyle/>
                    <a:p>
                      <a:pPr lvl="0" algn="ctr">
                        <a:buNone/>
                      </a:pPr>
                      <a:r>
                        <a:rPr lang="en-US" dirty="0"/>
                        <a:t>Semester 3</a:t>
                      </a:r>
                    </a:p>
                  </a:txBody>
                  <a:tcPr/>
                </a:tc>
                <a:tc>
                  <a:txBody>
                    <a:bodyPr/>
                    <a:lstStyle/>
                    <a:p>
                      <a:pPr lvl="0" algn="ctr">
                        <a:buNone/>
                      </a:pPr>
                      <a:r>
                        <a:rPr lang="en-US" dirty="0"/>
                        <a:t>Semester 4</a:t>
                      </a:r>
                    </a:p>
                  </a:txBody>
                  <a:tcPr/>
                </a:tc>
                <a:extLst>
                  <a:ext uri="{0D108BD9-81ED-4DB2-BD59-A6C34878D82A}">
                    <a16:rowId xmlns:a16="http://schemas.microsoft.com/office/drawing/2014/main" val="1041537758"/>
                  </a:ext>
                </a:extLst>
              </a:tr>
              <a:tr h="3450795">
                <a:tc>
                  <a:txBody>
                    <a:bodyPr/>
                    <a:lstStyle/>
                    <a:p>
                      <a:pPr marL="342900" marR="0" lvl="0" indent="-342900" algn="l">
                        <a:lnSpc>
                          <a:spcPct val="110000"/>
                        </a:lnSpc>
                        <a:spcBef>
                          <a:spcPct val="20000"/>
                        </a:spcBef>
                        <a:spcAft>
                          <a:spcPct val="0"/>
                        </a:spcAft>
                        <a:buFont typeface="Arial"/>
                        <a:buChar char="•"/>
                      </a:pPr>
                      <a:r>
                        <a:rPr lang="en-US" sz="2000" b="0" i="0" u="none" strike="noStrike" noProof="0" dirty="0">
                          <a:solidFill>
                            <a:srgbClr val="000000"/>
                          </a:solidFill>
                          <a:latin typeface="Arial"/>
                        </a:rPr>
                        <a:t>Asset Thinking and Equity Gaps</a:t>
                      </a:r>
                    </a:p>
                    <a:p>
                      <a:pPr marL="285750" marR="0" lvl="0" indent="-285750" algn="l">
                        <a:lnSpc>
                          <a:spcPct val="110000"/>
                        </a:lnSpc>
                        <a:spcBef>
                          <a:spcPct val="20000"/>
                        </a:spcBef>
                        <a:spcAft>
                          <a:spcPct val="0"/>
                        </a:spcAft>
                        <a:buFont typeface="Arial"/>
                        <a:buChar char="•"/>
                      </a:pPr>
                      <a:r>
                        <a:rPr lang="en-US" sz="2000" b="0" i="0" u="none" strike="noStrike" noProof="0" dirty="0">
                          <a:solidFill>
                            <a:srgbClr val="000000"/>
                          </a:solidFill>
                          <a:latin typeface="Arial"/>
                        </a:rPr>
                        <a:t>Impactful Outcomes &amp; Alignment</a:t>
                      </a:r>
                    </a:p>
                    <a:p>
                      <a:pPr marL="285750" marR="0" lvl="0" indent="-285750" algn="l">
                        <a:lnSpc>
                          <a:spcPct val="110000"/>
                        </a:lnSpc>
                        <a:spcBef>
                          <a:spcPct val="20000"/>
                        </a:spcBef>
                        <a:spcAft>
                          <a:spcPct val="0"/>
                        </a:spcAft>
                        <a:buFont typeface="Arial"/>
                        <a:buChar char="•"/>
                      </a:pPr>
                      <a:r>
                        <a:rPr lang="en-US" sz="2000" b="0" i="0" u="none" strike="noStrike" noProof="0" dirty="0">
                          <a:solidFill>
                            <a:srgbClr val="000000"/>
                          </a:solidFill>
                          <a:latin typeface="Arial"/>
                        </a:rPr>
                        <a:t>Honing Your Assessment Plan</a:t>
                      </a:r>
                    </a:p>
                    <a:p>
                      <a:pPr marL="0" marR="0" lvl="0" indent="0" algn="l">
                        <a:lnSpc>
                          <a:spcPct val="110000"/>
                        </a:lnSpc>
                        <a:spcBef>
                          <a:spcPct val="20000"/>
                        </a:spcBef>
                        <a:spcAft>
                          <a:spcPct val="0"/>
                        </a:spcAft>
                        <a:buNone/>
                      </a:pPr>
                      <a:endParaRPr lang="en-US" sz="2000" b="0" i="0" u="none" strike="noStrike" noProof="0" dirty="0">
                        <a:solidFill>
                          <a:srgbClr val="000000"/>
                        </a:solidFill>
                        <a:latin typeface="Arial"/>
                      </a:endParaRPr>
                    </a:p>
                    <a:p>
                      <a:pPr marL="0" marR="0" lvl="0" indent="0" algn="ctr">
                        <a:lnSpc>
                          <a:spcPct val="110000"/>
                        </a:lnSpc>
                        <a:spcBef>
                          <a:spcPct val="20000"/>
                        </a:spcBef>
                        <a:spcAft>
                          <a:spcPct val="0"/>
                        </a:spcAft>
                        <a:buNone/>
                      </a:pPr>
                      <a:r>
                        <a:rPr lang="en-US" sz="2000" b="1" i="0" u="none" strike="noStrike" noProof="0" dirty="0">
                          <a:solidFill>
                            <a:srgbClr val="005195"/>
                          </a:solidFill>
                          <a:latin typeface="Arial"/>
                        </a:rPr>
                        <a:t>Planning Assessment</a:t>
                      </a:r>
                      <a:endParaRPr lang="en-US" sz="2000"/>
                    </a:p>
                  </a:txBody>
                  <a:tcPr/>
                </a:tc>
                <a:tc>
                  <a:txBody>
                    <a:bodyPr/>
                    <a:lstStyle/>
                    <a:p>
                      <a:pPr marL="285750" marR="0" lvl="0" indent="-285750" algn="l">
                        <a:lnSpc>
                          <a:spcPct val="110000"/>
                        </a:lnSpc>
                        <a:spcBef>
                          <a:spcPct val="20000"/>
                        </a:spcBef>
                        <a:spcAft>
                          <a:spcPct val="0"/>
                        </a:spcAft>
                        <a:buFont typeface="Arial"/>
                        <a:buChar char="•"/>
                      </a:pPr>
                      <a:r>
                        <a:rPr lang="en-US" sz="2000" b="0" i="0" u="none" strike="noStrike" noProof="0" dirty="0">
                          <a:solidFill>
                            <a:srgbClr val="000000"/>
                          </a:solidFill>
                          <a:latin typeface="Arial"/>
                        </a:rPr>
                        <a:t>Reading and Interpreting Data with Colleagues</a:t>
                      </a:r>
                    </a:p>
                    <a:p>
                      <a:pPr marL="285750" marR="0" lvl="0" indent="-285750" algn="l">
                        <a:lnSpc>
                          <a:spcPct val="110000"/>
                        </a:lnSpc>
                        <a:spcBef>
                          <a:spcPct val="20000"/>
                        </a:spcBef>
                        <a:spcAft>
                          <a:spcPct val="0"/>
                        </a:spcAft>
                        <a:buFont typeface="Arial"/>
                        <a:buChar char="•"/>
                      </a:pPr>
                      <a:endParaRPr lang="en-US" sz="2000" b="0" i="0" u="none" strike="noStrike" noProof="0" dirty="0">
                        <a:solidFill>
                          <a:srgbClr val="000000"/>
                        </a:solidFill>
                        <a:latin typeface="Arial"/>
                      </a:endParaRPr>
                    </a:p>
                    <a:p>
                      <a:pPr marL="0" marR="0" lvl="0" indent="0" algn="ctr">
                        <a:lnSpc>
                          <a:spcPct val="110000"/>
                        </a:lnSpc>
                        <a:spcBef>
                          <a:spcPct val="20000"/>
                        </a:spcBef>
                        <a:spcAft>
                          <a:spcPct val="0"/>
                        </a:spcAft>
                        <a:buNone/>
                      </a:pPr>
                      <a:endParaRPr lang="en-US" sz="2000" b="0" i="0" u="none" strike="noStrike" noProof="0" dirty="0">
                        <a:solidFill>
                          <a:srgbClr val="005195"/>
                        </a:solidFill>
                        <a:latin typeface="Arial"/>
                      </a:endParaRPr>
                    </a:p>
                    <a:p>
                      <a:pPr marL="0" marR="0" lvl="0" indent="0" algn="ctr">
                        <a:lnSpc>
                          <a:spcPct val="110000"/>
                        </a:lnSpc>
                        <a:spcBef>
                          <a:spcPct val="20000"/>
                        </a:spcBef>
                        <a:spcAft>
                          <a:spcPct val="0"/>
                        </a:spcAft>
                        <a:buNone/>
                      </a:pPr>
                      <a:endParaRPr lang="en-US" sz="2000" b="0" i="0" u="none" strike="noStrike" noProof="0" dirty="0">
                        <a:solidFill>
                          <a:srgbClr val="005195"/>
                        </a:solidFill>
                        <a:latin typeface="Arial"/>
                      </a:endParaRPr>
                    </a:p>
                    <a:p>
                      <a:pPr marL="0" marR="0" lvl="0" indent="0" algn="ctr">
                        <a:lnSpc>
                          <a:spcPct val="110000"/>
                        </a:lnSpc>
                        <a:spcBef>
                          <a:spcPct val="20000"/>
                        </a:spcBef>
                        <a:spcAft>
                          <a:spcPct val="0"/>
                        </a:spcAft>
                        <a:buNone/>
                      </a:pPr>
                      <a:endParaRPr lang="en-US" sz="2000" b="0" i="0" u="none" strike="noStrike" noProof="0" dirty="0">
                        <a:solidFill>
                          <a:srgbClr val="005195"/>
                        </a:solidFill>
                        <a:latin typeface="Arial"/>
                      </a:endParaRPr>
                    </a:p>
                    <a:p>
                      <a:pPr marL="0" marR="0" lvl="0" indent="0" algn="ctr">
                        <a:lnSpc>
                          <a:spcPct val="110000"/>
                        </a:lnSpc>
                        <a:spcBef>
                          <a:spcPct val="20000"/>
                        </a:spcBef>
                        <a:spcAft>
                          <a:spcPct val="0"/>
                        </a:spcAft>
                        <a:buNone/>
                      </a:pPr>
                      <a:r>
                        <a:rPr lang="en-US" sz="2000" b="1" i="0" u="none" strike="noStrike" noProof="0" dirty="0">
                          <a:solidFill>
                            <a:srgbClr val="005195"/>
                          </a:solidFill>
                          <a:latin typeface="Arial"/>
                        </a:rPr>
                        <a:t>Administering </a:t>
                      </a:r>
                      <a:endParaRPr lang="en-US" sz="2000" dirty="0"/>
                    </a:p>
                    <a:p>
                      <a:pPr marL="0" marR="0" lvl="0" indent="0" algn="ctr">
                        <a:lnSpc>
                          <a:spcPct val="110000"/>
                        </a:lnSpc>
                        <a:spcBef>
                          <a:spcPct val="20000"/>
                        </a:spcBef>
                        <a:spcAft>
                          <a:spcPct val="0"/>
                        </a:spcAft>
                        <a:buNone/>
                      </a:pPr>
                      <a:r>
                        <a:rPr lang="en-US" sz="2000" b="1" i="0" u="none" strike="noStrike" noProof="0" dirty="0">
                          <a:solidFill>
                            <a:srgbClr val="005195"/>
                          </a:solidFill>
                          <a:latin typeface="Arial"/>
                        </a:rPr>
                        <a:t>Assessment</a:t>
                      </a:r>
                      <a:endParaRPr lang="en-US" sz="2000" dirty="0"/>
                    </a:p>
                  </a:txBody>
                  <a:tcPr/>
                </a:tc>
                <a:tc>
                  <a:txBody>
                    <a:bodyPr/>
                    <a:lstStyle/>
                    <a:p>
                      <a:pPr marL="285750" marR="0" lvl="0" indent="-285750" algn="l">
                        <a:lnSpc>
                          <a:spcPct val="110000"/>
                        </a:lnSpc>
                        <a:spcBef>
                          <a:spcPct val="20000"/>
                        </a:spcBef>
                        <a:spcAft>
                          <a:spcPct val="0"/>
                        </a:spcAft>
                        <a:buFont typeface="Arial"/>
                        <a:buChar char="•"/>
                      </a:pPr>
                      <a:r>
                        <a:rPr lang="en-US" sz="2000" b="0" i="0" u="none" strike="noStrike" noProof="0" dirty="0">
                          <a:solidFill>
                            <a:srgbClr val="000000"/>
                          </a:solidFill>
                          <a:latin typeface="Arial"/>
                        </a:rPr>
                        <a:t>Interpreting Your Data and Determining Next Steps</a:t>
                      </a:r>
                    </a:p>
                    <a:p>
                      <a:pPr marL="285750" marR="0" lvl="0" indent="-285750" algn="l">
                        <a:lnSpc>
                          <a:spcPct val="110000"/>
                        </a:lnSpc>
                        <a:spcBef>
                          <a:spcPct val="20000"/>
                        </a:spcBef>
                        <a:spcAft>
                          <a:spcPct val="0"/>
                        </a:spcAft>
                        <a:buFont typeface="Arial"/>
                        <a:buChar char="•"/>
                      </a:pPr>
                      <a:r>
                        <a:rPr lang="en-US" sz="2000" b="0" i="0" u="none" strike="noStrike" noProof="0" dirty="0">
                          <a:solidFill>
                            <a:srgbClr val="000000"/>
                          </a:solidFill>
                          <a:latin typeface="Arial"/>
                        </a:rPr>
                        <a:t>Support on Interventions </a:t>
                      </a:r>
                    </a:p>
                    <a:p>
                      <a:pPr marL="0" marR="0" lvl="0" indent="0" algn="ctr">
                        <a:lnSpc>
                          <a:spcPct val="110000"/>
                        </a:lnSpc>
                        <a:spcBef>
                          <a:spcPct val="20000"/>
                        </a:spcBef>
                        <a:spcAft>
                          <a:spcPct val="0"/>
                        </a:spcAft>
                        <a:buNone/>
                      </a:pPr>
                      <a:endParaRPr lang="en-US" sz="2000" b="0" i="0" u="none" strike="noStrike" noProof="0" dirty="0">
                        <a:solidFill>
                          <a:srgbClr val="005195"/>
                        </a:solidFill>
                        <a:latin typeface="Arial"/>
                      </a:endParaRPr>
                    </a:p>
                    <a:p>
                      <a:pPr marL="0" marR="0" lvl="0" indent="0" algn="ctr">
                        <a:lnSpc>
                          <a:spcPct val="110000"/>
                        </a:lnSpc>
                        <a:spcBef>
                          <a:spcPct val="20000"/>
                        </a:spcBef>
                        <a:spcAft>
                          <a:spcPct val="0"/>
                        </a:spcAft>
                        <a:buNone/>
                      </a:pPr>
                      <a:endParaRPr lang="en-US" sz="2000" b="0" i="0" u="none" strike="noStrike" noProof="0" dirty="0">
                        <a:solidFill>
                          <a:srgbClr val="005195"/>
                        </a:solidFill>
                        <a:latin typeface="Arial"/>
                      </a:endParaRPr>
                    </a:p>
                    <a:p>
                      <a:pPr marL="0" marR="0" lvl="0" indent="0" algn="ctr">
                        <a:lnSpc>
                          <a:spcPct val="110000"/>
                        </a:lnSpc>
                        <a:spcBef>
                          <a:spcPct val="20000"/>
                        </a:spcBef>
                        <a:spcAft>
                          <a:spcPct val="0"/>
                        </a:spcAft>
                        <a:buNone/>
                      </a:pPr>
                      <a:r>
                        <a:rPr lang="en-US" sz="2000" b="1" i="0" u="none" strike="noStrike" noProof="0" dirty="0">
                          <a:solidFill>
                            <a:srgbClr val="005195"/>
                          </a:solidFill>
                          <a:latin typeface="Arial"/>
                        </a:rPr>
                        <a:t>Interpreting Data and Determining </a:t>
                      </a:r>
                      <a:endParaRPr lang="en-US" sz="2000" dirty="0"/>
                    </a:p>
                    <a:p>
                      <a:pPr marL="0" marR="0" lvl="0" indent="0" algn="ctr">
                        <a:lnSpc>
                          <a:spcPct val="110000"/>
                        </a:lnSpc>
                        <a:spcBef>
                          <a:spcPct val="20000"/>
                        </a:spcBef>
                        <a:spcAft>
                          <a:spcPct val="0"/>
                        </a:spcAft>
                        <a:buNone/>
                      </a:pPr>
                      <a:r>
                        <a:rPr lang="en-US" sz="2000" b="1" i="0" u="none" strike="noStrike" noProof="0" dirty="0">
                          <a:solidFill>
                            <a:srgbClr val="005195"/>
                          </a:solidFill>
                          <a:latin typeface="Arial"/>
                        </a:rPr>
                        <a:t>Responses</a:t>
                      </a:r>
                      <a:endParaRPr lang="en-US" sz="2000" dirty="0"/>
                    </a:p>
                  </a:txBody>
                  <a:tcPr/>
                </a:tc>
                <a:tc>
                  <a:txBody>
                    <a:bodyPr/>
                    <a:lstStyle/>
                    <a:p>
                      <a:pPr marL="285750" marR="0" lvl="0" indent="-285750" algn="l">
                        <a:lnSpc>
                          <a:spcPct val="110000"/>
                        </a:lnSpc>
                        <a:spcBef>
                          <a:spcPct val="20000"/>
                        </a:spcBef>
                        <a:spcAft>
                          <a:spcPct val="0"/>
                        </a:spcAft>
                        <a:buFont typeface="Arial"/>
                        <a:buChar char="•"/>
                      </a:pPr>
                      <a:r>
                        <a:rPr lang="en-US" sz="2000" b="0" i="0" u="none" strike="noStrike" noProof="0" dirty="0">
                          <a:solidFill>
                            <a:srgbClr val="000000"/>
                          </a:solidFill>
                          <a:latin typeface="Arial"/>
                        </a:rPr>
                        <a:t>Continuing In Your Department</a:t>
                      </a:r>
                    </a:p>
                    <a:p>
                      <a:pPr marL="0" marR="0" lvl="0" indent="0" algn="l">
                        <a:lnSpc>
                          <a:spcPct val="110000"/>
                        </a:lnSpc>
                        <a:spcBef>
                          <a:spcPct val="20000"/>
                        </a:spcBef>
                        <a:spcAft>
                          <a:spcPct val="0"/>
                        </a:spcAft>
                        <a:buNone/>
                      </a:pPr>
                      <a:endParaRPr lang="en-US" sz="2000" b="0" i="0" u="none" strike="noStrike" noProof="0" dirty="0">
                        <a:solidFill>
                          <a:srgbClr val="000000"/>
                        </a:solidFill>
                        <a:latin typeface="Arial"/>
                      </a:endParaRPr>
                    </a:p>
                    <a:p>
                      <a:pPr marL="0" marR="0" lvl="0" indent="0" algn="ctr">
                        <a:lnSpc>
                          <a:spcPct val="110000"/>
                        </a:lnSpc>
                        <a:spcBef>
                          <a:spcPct val="20000"/>
                        </a:spcBef>
                        <a:spcAft>
                          <a:spcPct val="0"/>
                        </a:spcAft>
                        <a:buNone/>
                      </a:pPr>
                      <a:endParaRPr lang="en-US" sz="2000" b="0" i="0" u="none" strike="noStrike" noProof="0" dirty="0">
                        <a:solidFill>
                          <a:srgbClr val="005195"/>
                        </a:solidFill>
                        <a:latin typeface="Arial"/>
                      </a:endParaRPr>
                    </a:p>
                    <a:p>
                      <a:pPr marL="0" marR="0" lvl="0" indent="0" algn="ctr">
                        <a:lnSpc>
                          <a:spcPct val="110000"/>
                        </a:lnSpc>
                        <a:spcBef>
                          <a:spcPct val="20000"/>
                        </a:spcBef>
                        <a:spcAft>
                          <a:spcPct val="0"/>
                        </a:spcAft>
                        <a:buNone/>
                      </a:pPr>
                      <a:endParaRPr lang="en-US" sz="2000" b="0" i="0" u="none" strike="noStrike" noProof="0" dirty="0">
                        <a:solidFill>
                          <a:srgbClr val="005195"/>
                        </a:solidFill>
                        <a:latin typeface="Arial"/>
                      </a:endParaRPr>
                    </a:p>
                    <a:p>
                      <a:pPr marL="0" marR="0" lvl="0" indent="0" algn="ctr">
                        <a:lnSpc>
                          <a:spcPct val="110000"/>
                        </a:lnSpc>
                        <a:spcBef>
                          <a:spcPct val="20000"/>
                        </a:spcBef>
                        <a:spcAft>
                          <a:spcPct val="0"/>
                        </a:spcAft>
                        <a:buNone/>
                      </a:pPr>
                      <a:endParaRPr lang="en-US" sz="2000" b="0" i="0" u="none" strike="noStrike" noProof="0" dirty="0">
                        <a:solidFill>
                          <a:srgbClr val="005195"/>
                        </a:solidFill>
                        <a:latin typeface="Arial"/>
                      </a:endParaRPr>
                    </a:p>
                    <a:p>
                      <a:pPr marL="0" marR="0" lvl="0" indent="0" algn="ctr">
                        <a:lnSpc>
                          <a:spcPct val="110000"/>
                        </a:lnSpc>
                        <a:spcBef>
                          <a:spcPct val="20000"/>
                        </a:spcBef>
                        <a:spcAft>
                          <a:spcPct val="0"/>
                        </a:spcAft>
                        <a:buNone/>
                      </a:pPr>
                      <a:endParaRPr lang="en-US" sz="2000" b="0" i="0" u="none" strike="noStrike" noProof="0" dirty="0">
                        <a:solidFill>
                          <a:srgbClr val="005195"/>
                        </a:solidFill>
                        <a:latin typeface="Arial"/>
                      </a:endParaRPr>
                    </a:p>
                    <a:p>
                      <a:pPr marL="0" marR="0" lvl="0" indent="0" algn="ctr">
                        <a:lnSpc>
                          <a:spcPct val="110000"/>
                        </a:lnSpc>
                        <a:spcBef>
                          <a:spcPct val="20000"/>
                        </a:spcBef>
                        <a:spcAft>
                          <a:spcPct val="0"/>
                        </a:spcAft>
                        <a:buNone/>
                      </a:pPr>
                      <a:r>
                        <a:rPr lang="en-US" sz="2000" b="1" i="0" u="none" strike="noStrike" noProof="0" dirty="0">
                          <a:solidFill>
                            <a:srgbClr val="005195"/>
                          </a:solidFill>
                          <a:latin typeface="Arial"/>
                        </a:rPr>
                        <a:t>Implementing </a:t>
                      </a:r>
                      <a:endParaRPr lang="en-US" sz="2000" dirty="0"/>
                    </a:p>
                    <a:p>
                      <a:pPr marL="0" marR="0" lvl="0" indent="0" algn="ctr">
                        <a:lnSpc>
                          <a:spcPct val="110000"/>
                        </a:lnSpc>
                        <a:spcBef>
                          <a:spcPct val="20000"/>
                        </a:spcBef>
                        <a:spcAft>
                          <a:spcPct val="0"/>
                        </a:spcAft>
                        <a:buNone/>
                      </a:pPr>
                      <a:r>
                        <a:rPr lang="en-US" sz="2000" b="1" i="0" u="none" strike="noStrike" noProof="0" dirty="0">
                          <a:solidFill>
                            <a:srgbClr val="005195"/>
                          </a:solidFill>
                          <a:latin typeface="Arial"/>
                        </a:rPr>
                        <a:t>Changes and Assessing</a:t>
                      </a:r>
                      <a:endParaRPr lang="en-US" sz="2000" dirty="0"/>
                    </a:p>
                  </a:txBody>
                  <a:tcPr/>
                </a:tc>
                <a:extLst>
                  <a:ext uri="{0D108BD9-81ED-4DB2-BD59-A6C34878D82A}">
                    <a16:rowId xmlns:a16="http://schemas.microsoft.com/office/drawing/2014/main" val="428174830"/>
                  </a:ext>
                </a:extLst>
              </a:tr>
            </a:tbl>
          </a:graphicData>
        </a:graphic>
      </p:graphicFrame>
    </p:spTree>
    <p:extLst>
      <p:ext uri="{BB962C8B-B14F-4D97-AF65-F5344CB8AC3E}">
        <p14:creationId xmlns:p14="http://schemas.microsoft.com/office/powerpoint/2010/main" val="3301229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74668-9AF5-6D74-267E-7EE602C87B15}"/>
              </a:ext>
            </a:extLst>
          </p:cNvPr>
          <p:cNvSpPr>
            <a:spLocks noGrp="1"/>
          </p:cNvSpPr>
          <p:nvPr>
            <p:ph type="title"/>
          </p:nvPr>
        </p:nvSpPr>
        <p:spPr/>
        <p:txBody>
          <a:bodyPr/>
          <a:lstStyle/>
          <a:p>
            <a:r>
              <a:rPr lang="en-US"/>
              <a:t>Supporting with Learning Opportunities </a:t>
            </a:r>
          </a:p>
        </p:txBody>
      </p:sp>
      <p:sp>
        <p:nvSpPr>
          <p:cNvPr id="3" name="Content Placeholder 2">
            <a:extLst>
              <a:ext uri="{FF2B5EF4-FFF2-40B4-BE49-F238E27FC236}">
                <a16:creationId xmlns:a16="http://schemas.microsoft.com/office/drawing/2014/main" id="{1D4BD37B-C239-A793-44A8-B1AB7C84367E}"/>
              </a:ext>
            </a:extLst>
          </p:cNvPr>
          <p:cNvSpPr>
            <a:spLocks noGrp="1"/>
          </p:cNvSpPr>
          <p:nvPr>
            <p:ph sz="quarter" idx="11"/>
          </p:nvPr>
        </p:nvSpPr>
        <p:spPr/>
        <p:txBody>
          <a:bodyPr vert="horz" lIns="91440" tIns="45720" rIns="91440" bIns="45720" rtlCol="0" anchor="t">
            <a:normAutofit/>
          </a:bodyPr>
          <a:lstStyle/>
          <a:p>
            <a:r>
              <a:rPr lang="en-US"/>
              <a:t>Asset vs Deficit Thinking in Education </a:t>
            </a:r>
          </a:p>
          <a:p>
            <a:endParaRPr lang="en-US"/>
          </a:p>
          <a:p>
            <a:r>
              <a:rPr lang="en-US"/>
              <a:t>Alignment in Course Design</a:t>
            </a:r>
          </a:p>
          <a:p>
            <a:endParaRPr lang="en-US"/>
          </a:p>
          <a:p>
            <a:r>
              <a:rPr lang="en-US"/>
              <a:t>Data Literacy and Interpreting Outcomes Data</a:t>
            </a:r>
          </a:p>
          <a:p>
            <a:endParaRPr lang="en-US"/>
          </a:p>
          <a:p>
            <a:r>
              <a:rPr lang="en-US"/>
              <a:t>Dialoguing with Colleagues </a:t>
            </a:r>
          </a:p>
        </p:txBody>
      </p:sp>
      <p:sp>
        <p:nvSpPr>
          <p:cNvPr id="4" name="Slide Number Placeholder 3">
            <a:extLst>
              <a:ext uri="{FF2B5EF4-FFF2-40B4-BE49-F238E27FC236}">
                <a16:creationId xmlns:a16="http://schemas.microsoft.com/office/drawing/2014/main" id="{263F485C-3BDC-F77F-3EEE-3714FD218E67}"/>
              </a:ext>
            </a:extLst>
          </p:cNvPr>
          <p:cNvSpPr>
            <a:spLocks noGrp="1"/>
          </p:cNvSpPr>
          <p:nvPr>
            <p:ph type="sldNum" sz="quarter" idx="12"/>
          </p:nvPr>
        </p:nvSpPr>
        <p:spPr/>
        <p:txBody>
          <a:bodyPr/>
          <a:lstStyle/>
          <a:p>
            <a:fld id="{0818DD8E-7252-4126-9C61-A49B3B917D60}" type="slidenum">
              <a:rPr lang="en-US" smtClean="0"/>
              <a:t>13</a:t>
            </a:fld>
            <a:endParaRPr lang="en-US"/>
          </a:p>
        </p:txBody>
      </p:sp>
      <p:pic>
        <p:nvPicPr>
          <p:cNvPr id="5" name="Graphic 4" descr="Champagne with solid fill">
            <a:extLst>
              <a:ext uri="{FF2B5EF4-FFF2-40B4-BE49-F238E27FC236}">
                <a16:creationId xmlns:a16="http://schemas.microsoft.com/office/drawing/2014/main" id="{A087D53F-DDFC-DD55-D5E7-16C4A1A569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16838" y="1260894"/>
            <a:ext cx="914400" cy="914400"/>
          </a:xfrm>
          <a:prstGeom prst="rect">
            <a:avLst/>
          </a:prstGeom>
        </p:spPr>
      </p:pic>
      <p:pic>
        <p:nvPicPr>
          <p:cNvPr id="6" name="Graphic 5" descr="Car with solid fill">
            <a:extLst>
              <a:ext uri="{FF2B5EF4-FFF2-40B4-BE49-F238E27FC236}">
                <a16:creationId xmlns:a16="http://schemas.microsoft.com/office/drawing/2014/main" id="{C16988DD-E0F5-16BD-DEE7-39F7794DFD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16838" y="2458274"/>
            <a:ext cx="914400" cy="914400"/>
          </a:xfrm>
          <a:prstGeom prst="rect">
            <a:avLst/>
          </a:prstGeom>
        </p:spPr>
      </p:pic>
      <p:pic>
        <p:nvPicPr>
          <p:cNvPr id="7" name="Graphic 6" descr="Presentation with pie chart outline">
            <a:extLst>
              <a:ext uri="{FF2B5EF4-FFF2-40B4-BE49-F238E27FC236}">
                <a16:creationId xmlns:a16="http://schemas.microsoft.com/office/drawing/2014/main" id="{D6ACA8D4-ECA8-AAAD-ACBA-52F9B1D60E7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46776" y="3491753"/>
            <a:ext cx="914400" cy="914400"/>
          </a:xfrm>
          <a:prstGeom prst="rect">
            <a:avLst/>
          </a:prstGeom>
        </p:spPr>
      </p:pic>
      <p:pic>
        <p:nvPicPr>
          <p:cNvPr id="8" name="Graphic 7" descr="Group of men outline">
            <a:extLst>
              <a:ext uri="{FF2B5EF4-FFF2-40B4-BE49-F238E27FC236}">
                <a16:creationId xmlns:a16="http://schemas.microsoft.com/office/drawing/2014/main" id="{954C22ED-2D9B-DEE4-1CB9-A58AF1C0494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91600" y="4639235"/>
            <a:ext cx="914400" cy="914400"/>
          </a:xfrm>
          <a:prstGeom prst="rect">
            <a:avLst/>
          </a:prstGeom>
        </p:spPr>
      </p:pic>
    </p:spTree>
    <p:extLst>
      <p:ext uri="{BB962C8B-B14F-4D97-AF65-F5344CB8AC3E}">
        <p14:creationId xmlns:p14="http://schemas.microsoft.com/office/powerpoint/2010/main" val="3654981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BE988-DA4F-44FE-5D7E-9846627CB03A}"/>
              </a:ext>
            </a:extLst>
          </p:cNvPr>
          <p:cNvSpPr>
            <a:spLocks noGrp="1"/>
          </p:cNvSpPr>
          <p:nvPr>
            <p:ph type="title"/>
          </p:nvPr>
        </p:nvSpPr>
        <p:spPr/>
        <p:txBody>
          <a:bodyPr/>
          <a:lstStyle/>
          <a:p>
            <a:r>
              <a:rPr lang="en-US"/>
              <a:t>Example:  Aligning Assignments Automotive 152 </a:t>
            </a:r>
          </a:p>
        </p:txBody>
      </p:sp>
      <p:sp>
        <p:nvSpPr>
          <p:cNvPr id="3" name="Content Placeholder 2">
            <a:extLst>
              <a:ext uri="{FF2B5EF4-FFF2-40B4-BE49-F238E27FC236}">
                <a16:creationId xmlns:a16="http://schemas.microsoft.com/office/drawing/2014/main" id="{8B84F4BC-D528-95E9-B100-5DD619981951}"/>
              </a:ext>
            </a:extLst>
          </p:cNvPr>
          <p:cNvSpPr>
            <a:spLocks noGrp="1"/>
          </p:cNvSpPr>
          <p:nvPr>
            <p:ph sz="quarter" idx="11"/>
          </p:nvPr>
        </p:nvSpPr>
        <p:spPr/>
        <p:txBody>
          <a:bodyPr vert="horz" lIns="91440" tIns="45720" rIns="91440" bIns="45720" rtlCol="0" anchor="t">
            <a:noAutofit/>
          </a:bodyPr>
          <a:lstStyle/>
          <a:p>
            <a:r>
              <a:rPr lang="en-US" sz="2000" dirty="0">
                <a:latin typeface="Segoe"/>
                <a:cs typeface="Arial"/>
              </a:rPr>
              <a:t>Demonstrate shop safety procedures.</a:t>
            </a:r>
            <a:endParaRPr lang="en-US" sz="2000" dirty="0">
              <a:latin typeface="Segoe"/>
            </a:endParaRPr>
          </a:p>
          <a:p>
            <a:r>
              <a:rPr lang="en-US" sz="2000" dirty="0">
                <a:latin typeface="Segoe"/>
                <a:cs typeface="Arial"/>
              </a:rPr>
              <a:t>Describe the parts and understand the basic operation of various major automotive operating systems including the automotive engine, cooling system, lubrication system, basic electrical system, chassis systems, steering systems, fuel systems, ignition systems, emission systems and brake systems.</a:t>
            </a:r>
            <a:endParaRPr lang="en-US" sz="2000" dirty="0">
              <a:latin typeface="Segoe"/>
            </a:endParaRPr>
          </a:p>
          <a:p>
            <a:r>
              <a:rPr lang="en-US" sz="2000" dirty="0">
                <a:latin typeface="Segoe"/>
                <a:cs typeface="Arial"/>
              </a:rPr>
              <a:t>Demonstrate an understanding of the importance of preventive maintenance.</a:t>
            </a:r>
            <a:endParaRPr lang="en-US" sz="2000" dirty="0">
              <a:latin typeface="Segoe"/>
            </a:endParaRPr>
          </a:p>
          <a:p>
            <a:r>
              <a:rPr lang="en-US" sz="2000" dirty="0">
                <a:latin typeface="Segoe"/>
                <a:cs typeface="Arial"/>
              </a:rPr>
              <a:t>Perform basic preventive maintenance and minor repair to various automotive operating systems, including the automotive engine, cooling system, lubrication system, basic electrical system, chassis systems, steering systems, fuel systems, ignition systems, emission systems and brake systems.</a:t>
            </a:r>
            <a:endParaRPr lang="en-US" sz="2000" dirty="0">
              <a:latin typeface="Segoe"/>
            </a:endParaRPr>
          </a:p>
          <a:p>
            <a:endParaRPr lang="en-US"/>
          </a:p>
        </p:txBody>
      </p:sp>
      <p:sp>
        <p:nvSpPr>
          <p:cNvPr id="4" name="Slide Number Placeholder 3">
            <a:extLst>
              <a:ext uri="{FF2B5EF4-FFF2-40B4-BE49-F238E27FC236}">
                <a16:creationId xmlns:a16="http://schemas.microsoft.com/office/drawing/2014/main" id="{579A84A0-AFBA-5F0E-901C-193B94E4B55C}"/>
              </a:ext>
            </a:extLst>
          </p:cNvPr>
          <p:cNvSpPr>
            <a:spLocks noGrp="1"/>
          </p:cNvSpPr>
          <p:nvPr>
            <p:ph type="sldNum" sz="quarter" idx="12"/>
          </p:nvPr>
        </p:nvSpPr>
        <p:spPr/>
        <p:txBody>
          <a:bodyPr/>
          <a:lstStyle/>
          <a:p>
            <a:fld id="{0818DD8E-7252-4126-9C61-A49B3B917D60}" type="slidenum">
              <a:rPr lang="en-US" smtClean="0"/>
              <a:t>14</a:t>
            </a:fld>
            <a:endParaRPr lang="en-US"/>
          </a:p>
        </p:txBody>
      </p:sp>
    </p:spTree>
    <p:extLst>
      <p:ext uri="{BB962C8B-B14F-4D97-AF65-F5344CB8AC3E}">
        <p14:creationId xmlns:p14="http://schemas.microsoft.com/office/powerpoint/2010/main" val="1434834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2FF5E-104C-3D8C-29A8-4527E7BEED1E}"/>
              </a:ext>
            </a:extLst>
          </p:cNvPr>
          <p:cNvSpPr>
            <a:spLocks noGrp="1"/>
          </p:cNvSpPr>
          <p:nvPr>
            <p:ph type="title"/>
          </p:nvPr>
        </p:nvSpPr>
        <p:spPr/>
        <p:txBody>
          <a:bodyPr/>
          <a:lstStyle/>
          <a:p>
            <a:r>
              <a:rPr lang="en-US"/>
              <a:t>Example:  Alignment Discussion </a:t>
            </a:r>
          </a:p>
        </p:txBody>
      </p:sp>
      <p:sp>
        <p:nvSpPr>
          <p:cNvPr id="3" name="Content Placeholder 2">
            <a:extLst>
              <a:ext uri="{FF2B5EF4-FFF2-40B4-BE49-F238E27FC236}">
                <a16:creationId xmlns:a16="http://schemas.microsoft.com/office/drawing/2014/main" id="{FB763864-71B0-0A16-4E33-0D80B1F698AB}"/>
              </a:ext>
            </a:extLst>
          </p:cNvPr>
          <p:cNvSpPr>
            <a:spLocks noGrp="1"/>
          </p:cNvSpPr>
          <p:nvPr>
            <p:ph sz="quarter" idx="11"/>
          </p:nvPr>
        </p:nvSpPr>
        <p:spPr/>
        <p:txBody>
          <a:bodyPr vert="horz" lIns="91440" tIns="45720" rIns="91440" bIns="45720" rtlCol="0" anchor="t">
            <a:normAutofit/>
          </a:bodyPr>
          <a:lstStyle/>
          <a:p>
            <a:pPr marL="457200" indent="-457200">
              <a:buAutoNum type="arabicPeriod"/>
            </a:pPr>
            <a:r>
              <a:rPr lang="en-US" sz="2400" dirty="0">
                <a:latin typeface="Segoe"/>
                <a:cs typeface="Arial"/>
              </a:rPr>
              <a:t>Which cognitive domains are the outcomes in? </a:t>
            </a:r>
          </a:p>
          <a:p>
            <a:pPr marL="457200" indent="-457200">
              <a:buAutoNum type="arabicPeriod"/>
            </a:pPr>
            <a:r>
              <a:rPr lang="en-US" sz="2400" dirty="0">
                <a:latin typeface="Segoe"/>
                <a:cs typeface="Arial"/>
              </a:rPr>
              <a:t>Which, if any, of the following assignments would align well? </a:t>
            </a:r>
            <a:endParaRPr lang="en-US" sz="2400" dirty="0">
              <a:latin typeface="Segoe"/>
            </a:endParaRPr>
          </a:p>
          <a:p>
            <a:pPr marL="569595" lvl="1" indent="-172720">
              <a:buFont typeface="Wingdings" panose="020B0604020202020204" pitchFamily="34" charset="0"/>
              <a:buChar char="§"/>
            </a:pPr>
            <a:r>
              <a:rPr lang="en-US" dirty="0">
                <a:latin typeface="Segoe"/>
                <a:cs typeface="Arial"/>
              </a:rPr>
              <a:t>Final exam with multiple choice and fill in the blank questions on shop safety.</a:t>
            </a:r>
            <a:endParaRPr lang="en-US" dirty="0">
              <a:latin typeface="Segoe"/>
            </a:endParaRPr>
          </a:p>
          <a:p>
            <a:pPr marL="569595" lvl="1" indent="-172720">
              <a:buFont typeface="Wingdings" panose="020B0604020202020204" pitchFamily="34" charset="0"/>
              <a:buChar char="§"/>
            </a:pPr>
            <a:r>
              <a:rPr lang="en-US" dirty="0">
                <a:latin typeface="Segoe"/>
                <a:cs typeface="Arial"/>
              </a:rPr>
              <a:t>Final exam with task to provide written definitions of various operating systems.</a:t>
            </a:r>
            <a:endParaRPr lang="en-US" dirty="0">
              <a:latin typeface="Segoe"/>
            </a:endParaRPr>
          </a:p>
          <a:p>
            <a:pPr marL="569595" lvl="1" indent="-172720">
              <a:buFont typeface="Wingdings" panose="020B0604020202020204" pitchFamily="34" charset="0"/>
              <a:buChar char="§"/>
            </a:pPr>
            <a:r>
              <a:rPr lang="en-US" dirty="0">
                <a:latin typeface="Segoe"/>
                <a:cs typeface="Arial"/>
              </a:rPr>
              <a:t>Class presentation to explain which car models require the least amount of maintenance. </a:t>
            </a:r>
            <a:endParaRPr lang="en-US" dirty="0">
              <a:latin typeface="Segoe"/>
            </a:endParaRPr>
          </a:p>
          <a:p>
            <a:endParaRPr lang="en-US"/>
          </a:p>
        </p:txBody>
      </p:sp>
      <p:sp>
        <p:nvSpPr>
          <p:cNvPr id="4" name="Slide Number Placeholder 3">
            <a:extLst>
              <a:ext uri="{FF2B5EF4-FFF2-40B4-BE49-F238E27FC236}">
                <a16:creationId xmlns:a16="http://schemas.microsoft.com/office/drawing/2014/main" id="{8A32E14B-1806-E01B-0D4A-4DD9F9A7F386}"/>
              </a:ext>
            </a:extLst>
          </p:cNvPr>
          <p:cNvSpPr>
            <a:spLocks noGrp="1"/>
          </p:cNvSpPr>
          <p:nvPr>
            <p:ph type="sldNum" sz="quarter" idx="12"/>
          </p:nvPr>
        </p:nvSpPr>
        <p:spPr/>
        <p:txBody>
          <a:bodyPr/>
          <a:lstStyle/>
          <a:p>
            <a:fld id="{0818DD8E-7252-4126-9C61-A49B3B917D60}" type="slidenum">
              <a:rPr lang="en-US" smtClean="0"/>
              <a:t>15</a:t>
            </a:fld>
            <a:endParaRPr lang="en-US"/>
          </a:p>
        </p:txBody>
      </p:sp>
      <p:pic>
        <p:nvPicPr>
          <p:cNvPr id="5" name="Graphic 4" descr="Car with solid fill">
            <a:extLst>
              <a:ext uri="{FF2B5EF4-FFF2-40B4-BE49-F238E27FC236}">
                <a16:creationId xmlns:a16="http://schemas.microsoft.com/office/drawing/2014/main" id="{2D4D845D-755D-30B8-AB0B-031EB53F15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63611" y="4534382"/>
            <a:ext cx="1859665" cy="1869311"/>
          </a:xfrm>
          <a:prstGeom prst="rect">
            <a:avLst/>
          </a:prstGeom>
        </p:spPr>
      </p:pic>
    </p:spTree>
    <p:extLst>
      <p:ext uri="{BB962C8B-B14F-4D97-AF65-F5344CB8AC3E}">
        <p14:creationId xmlns:p14="http://schemas.microsoft.com/office/powerpoint/2010/main" val="1879033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8F67D-5E39-E2AD-1086-E1CB482F6A78}"/>
              </a:ext>
            </a:extLst>
          </p:cNvPr>
          <p:cNvSpPr>
            <a:spLocks noGrp="1"/>
          </p:cNvSpPr>
          <p:nvPr>
            <p:ph type="title"/>
          </p:nvPr>
        </p:nvSpPr>
        <p:spPr/>
        <p:txBody>
          <a:bodyPr/>
          <a:lstStyle/>
          <a:p>
            <a:r>
              <a:rPr lang="en-US"/>
              <a:t>Example:  Responding to Dialogue Obstacles </a:t>
            </a:r>
          </a:p>
        </p:txBody>
      </p:sp>
      <p:sp>
        <p:nvSpPr>
          <p:cNvPr id="3" name="Content Placeholder 2">
            <a:extLst>
              <a:ext uri="{FF2B5EF4-FFF2-40B4-BE49-F238E27FC236}">
                <a16:creationId xmlns:a16="http://schemas.microsoft.com/office/drawing/2014/main" id="{4320F5A7-8A0C-A154-C224-61216A68B4EF}"/>
              </a:ext>
            </a:extLst>
          </p:cNvPr>
          <p:cNvSpPr>
            <a:spLocks noGrp="1"/>
          </p:cNvSpPr>
          <p:nvPr>
            <p:ph sz="quarter" idx="11"/>
          </p:nvPr>
        </p:nvSpPr>
        <p:spPr/>
        <p:txBody>
          <a:bodyPr vert="horz" lIns="91440" tIns="45720" rIns="91440" bIns="45720" rtlCol="0" anchor="t">
            <a:normAutofit fontScale="92500" lnSpcReduction="20000"/>
          </a:bodyPr>
          <a:lstStyle/>
          <a:p>
            <a:pPr marL="0" indent="0">
              <a:buNone/>
            </a:pPr>
            <a:r>
              <a:rPr lang="en-US" b="1"/>
              <a:t>Statement: </a:t>
            </a:r>
            <a:r>
              <a:rPr lang="en-US"/>
              <a:t> "Let's be honest. Many of our ________ students are coming into the class not ready for the level of rigor that the course demands." </a:t>
            </a:r>
          </a:p>
          <a:p>
            <a:pPr marL="0" indent="0">
              <a:buNone/>
            </a:pPr>
            <a:endParaRPr lang="en-US"/>
          </a:p>
          <a:p>
            <a:pPr marL="0" indent="0">
              <a:buNone/>
            </a:pPr>
            <a:r>
              <a:rPr lang="en-US" b="1"/>
              <a:t>Possible Responses:</a:t>
            </a:r>
            <a:r>
              <a:rPr lang="en-US"/>
              <a:t> </a:t>
            </a:r>
          </a:p>
          <a:p>
            <a:pPr marL="457200" indent="-457200"/>
            <a:r>
              <a:rPr lang="en-US"/>
              <a:t>"I think I heard you say ___. Is that the point you wanted to make?"</a:t>
            </a:r>
          </a:p>
          <a:p>
            <a:pPr marL="457200" indent="-457200"/>
            <a:r>
              <a:rPr lang="en-US"/>
              <a:t>"In the context of this course, what do you mean by 'rigor'? And how can we expand our definition of what rigor might look like?"</a:t>
            </a:r>
          </a:p>
          <a:p>
            <a:pPr marL="457200" indent="-457200"/>
            <a:r>
              <a:rPr lang="en-US"/>
              <a:t>"In what ways do we think the course isn't set up to serve all of the students who take it? What are the specific pinch points in which the course isn't meeting the need of those students?" </a:t>
            </a:r>
          </a:p>
          <a:p>
            <a:pPr marL="0" indent="0">
              <a:buNone/>
            </a:pPr>
            <a:endParaRPr lang="en-US"/>
          </a:p>
        </p:txBody>
      </p:sp>
      <p:sp>
        <p:nvSpPr>
          <p:cNvPr id="4" name="Slide Number Placeholder 3">
            <a:extLst>
              <a:ext uri="{FF2B5EF4-FFF2-40B4-BE49-F238E27FC236}">
                <a16:creationId xmlns:a16="http://schemas.microsoft.com/office/drawing/2014/main" id="{0C1CA5B6-2BE2-F3FB-CA3D-5F0FE7610FE3}"/>
              </a:ext>
            </a:extLst>
          </p:cNvPr>
          <p:cNvSpPr>
            <a:spLocks noGrp="1"/>
          </p:cNvSpPr>
          <p:nvPr>
            <p:ph type="sldNum" sz="quarter" idx="12"/>
          </p:nvPr>
        </p:nvSpPr>
        <p:spPr/>
        <p:txBody>
          <a:bodyPr/>
          <a:lstStyle/>
          <a:p>
            <a:fld id="{0818DD8E-7252-4126-9C61-A49B3B917D60}" type="slidenum">
              <a:rPr lang="en-US" smtClean="0"/>
              <a:t>16</a:t>
            </a:fld>
            <a:endParaRPr lang="en-US"/>
          </a:p>
        </p:txBody>
      </p:sp>
    </p:spTree>
    <p:extLst>
      <p:ext uri="{BB962C8B-B14F-4D97-AF65-F5344CB8AC3E}">
        <p14:creationId xmlns:p14="http://schemas.microsoft.com/office/powerpoint/2010/main" val="3445281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BAAB0-4D54-4662-94AB-A501859FB12A}"/>
              </a:ext>
            </a:extLst>
          </p:cNvPr>
          <p:cNvSpPr>
            <a:spLocks noGrp="1"/>
          </p:cNvSpPr>
          <p:nvPr>
            <p:ph type="title"/>
          </p:nvPr>
        </p:nvSpPr>
        <p:spPr/>
        <p:txBody>
          <a:bodyPr/>
          <a:lstStyle/>
          <a:p>
            <a:r>
              <a:rPr lang="en-US"/>
              <a:t>Visualizing Assessment Data</a:t>
            </a:r>
          </a:p>
        </p:txBody>
      </p:sp>
      <p:sp>
        <p:nvSpPr>
          <p:cNvPr id="4" name="Slide Number Placeholder 3">
            <a:extLst>
              <a:ext uri="{FF2B5EF4-FFF2-40B4-BE49-F238E27FC236}">
                <a16:creationId xmlns:a16="http://schemas.microsoft.com/office/drawing/2014/main" id="{F3CC93C3-DABC-3DBA-D977-556DB5E45101}"/>
              </a:ext>
            </a:extLst>
          </p:cNvPr>
          <p:cNvSpPr>
            <a:spLocks noGrp="1"/>
          </p:cNvSpPr>
          <p:nvPr>
            <p:ph type="sldNum" sz="quarter" idx="12"/>
          </p:nvPr>
        </p:nvSpPr>
        <p:spPr/>
        <p:txBody>
          <a:bodyPr/>
          <a:lstStyle/>
          <a:p>
            <a:fld id="{0818DD8E-7252-4126-9C61-A49B3B917D60}" type="slidenum">
              <a:rPr lang="en-US" smtClean="0"/>
              <a:t>17</a:t>
            </a:fld>
            <a:endParaRPr lang="en-US"/>
          </a:p>
        </p:txBody>
      </p:sp>
      <p:pic>
        <p:nvPicPr>
          <p:cNvPr id="3" name="Picture 2" descr="A graph with numbers and text&#10;&#10;Description automatically generated">
            <a:extLst>
              <a:ext uri="{FF2B5EF4-FFF2-40B4-BE49-F238E27FC236}">
                <a16:creationId xmlns:a16="http://schemas.microsoft.com/office/drawing/2014/main" id="{B847B907-B6B1-74DE-C1C8-56F269B7F3F8}"/>
              </a:ext>
            </a:extLst>
          </p:cNvPr>
          <p:cNvPicPr>
            <a:picLocks noChangeAspect="1"/>
          </p:cNvPicPr>
          <p:nvPr/>
        </p:nvPicPr>
        <p:blipFill>
          <a:blip r:embed="rId3"/>
          <a:stretch>
            <a:fillRect/>
          </a:stretch>
        </p:blipFill>
        <p:spPr>
          <a:xfrm>
            <a:off x="488578" y="1925350"/>
            <a:ext cx="11562230" cy="1337626"/>
          </a:xfrm>
          <a:prstGeom prst="rect">
            <a:avLst/>
          </a:prstGeom>
        </p:spPr>
      </p:pic>
      <p:pic>
        <p:nvPicPr>
          <p:cNvPr id="8" name="Picture 7">
            <a:extLst>
              <a:ext uri="{FF2B5EF4-FFF2-40B4-BE49-F238E27FC236}">
                <a16:creationId xmlns:a16="http://schemas.microsoft.com/office/drawing/2014/main" id="{6C1DFAE3-11A1-B53F-E902-A421F4CAC7E1}"/>
              </a:ext>
            </a:extLst>
          </p:cNvPr>
          <p:cNvPicPr>
            <a:picLocks noChangeAspect="1"/>
          </p:cNvPicPr>
          <p:nvPr/>
        </p:nvPicPr>
        <p:blipFill>
          <a:blip r:embed="rId4"/>
          <a:stretch>
            <a:fillRect/>
          </a:stretch>
        </p:blipFill>
        <p:spPr>
          <a:xfrm>
            <a:off x="488216" y="3373971"/>
            <a:ext cx="11562227" cy="2185314"/>
          </a:xfrm>
          <a:prstGeom prst="rect">
            <a:avLst/>
          </a:prstGeom>
        </p:spPr>
      </p:pic>
      <p:sp>
        <p:nvSpPr>
          <p:cNvPr id="5" name="Rectangle 4">
            <a:extLst>
              <a:ext uri="{FF2B5EF4-FFF2-40B4-BE49-F238E27FC236}">
                <a16:creationId xmlns:a16="http://schemas.microsoft.com/office/drawing/2014/main" id="{1A6A0A62-D6D6-02BA-2DBF-AC0940D5A8F3}"/>
              </a:ext>
            </a:extLst>
          </p:cNvPr>
          <p:cNvSpPr/>
          <p:nvPr/>
        </p:nvSpPr>
        <p:spPr>
          <a:xfrm>
            <a:off x="357352" y="1789386"/>
            <a:ext cx="1952295" cy="914399"/>
          </a:xfrm>
          <a:prstGeom prst="rect">
            <a:avLst/>
          </a:prstGeom>
          <a:solidFill>
            <a:schemeClr val="tx1"/>
          </a:solidFill>
          <a:ln>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3C4A40A4-1F89-0C59-6997-47B0445A7957}"/>
              </a:ext>
            </a:extLst>
          </p:cNvPr>
          <p:cNvSpPr/>
          <p:nvPr/>
        </p:nvSpPr>
        <p:spPr>
          <a:xfrm>
            <a:off x="436179" y="3300248"/>
            <a:ext cx="1952295" cy="914399"/>
          </a:xfrm>
          <a:prstGeom prst="rect">
            <a:avLst/>
          </a:prstGeom>
          <a:solidFill>
            <a:schemeClr val="tx1"/>
          </a:solidFill>
          <a:ln>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8237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921E-ADE1-1866-472D-585704ABC933}"/>
              </a:ext>
            </a:extLst>
          </p:cNvPr>
          <p:cNvSpPr>
            <a:spLocks noGrp="1"/>
          </p:cNvSpPr>
          <p:nvPr>
            <p:ph type="title"/>
          </p:nvPr>
        </p:nvSpPr>
        <p:spPr/>
        <p:txBody>
          <a:bodyPr/>
          <a:lstStyle/>
          <a:p>
            <a:r>
              <a:rPr lang="en-US"/>
              <a:t>Visualizing Data, Continued</a:t>
            </a:r>
          </a:p>
        </p:txBody>
      </p:sp>
      <p:sp>
        <p:nvSpPr>
          <p:cNvPr id="4" name="Slide Number Placeholder 3">
            <a:extLst>
              <a:ext uri="{FF2B5EF4-FFF2-40B4-BE49-F238E27FC236}">
                <a16:creationId xmlns:a16="http://schemas.microsoft.com/office/drawing/2014/main" id="{6B4F4B31-838A-BFC0-3AD7-AC0B401A5A78}"/>
              </a:ext>
            </a:extLst>
          </p:cNvPr>
          <p:cNvSpPr>
            <a:spLocks noGrp="1"/>
          </p:cNvSpPr>
          <p:nvPr>
            <p:ph type="sldNum" sz="quarter" idx="12"/>
          </p:nvPr>
        </p:nvSpPr>
        <p:spPr/>
        <p:txBody>
          <a:bodyPr/>
          <a:lstStyle/>
          <a:p>
            <a:fld id="{0818DD8E-7252-4126-9C61-A49B3B917D60}" type="slidenum">
              <a:rPr lang="en-US" smtClean="0"/>
              <a:t>18</a:t>
            </a:fld>
            <a:endParaRPr lang="en-US"/>
          </a:p>
        </p:txBody>
      </p:sp>
      <p:pic>
        <p:nvPicPr>
          <p:cNvPr id="5" name="Picture 4" descr="A graph with numbers and a bar&#10;&#10;Description automatically generated">
            <a:extLst>
              <a:ext uri="{FF2B5EF4-FFF2-40B4-BE49-F238E27FC236}">
                <a16:creationId xmlns:a16="http://schemas.microsoft.com/office/drawing/2014/main" id="{10BE85EC-F92E-1BC3-C53D-97E5C3A4FA0E}"/>
              </a:ext>
            </a:extLst>
          </p:cNvPr>
          <p:cNvPicPr>
            <a:picLocks noChangeAspect="1"/>
          </p:cNvPicPr>
          <p:nvPr/>
        </p:nvPicPr>
        <p:blipFill>
          <a:blip r:embed="rId2"/>
          <a:stretch>
            <a:fillRect/>
          </a:stretch>
        </p:blipFill>
        <p:spPr>
          <a:xfrm>
            <a:off x="578225" y="1533049"/>
            <a:ext cx="11046758" cy="1898110"/>
          </a:xfrm>
          <a:prstGeom prst="rect">
            <a:avLst/>
          </a:prstGeom>
        </p:spPr>
      </p:pic>
      <p:pic>
        <p:nvPicPr>
          <p:cNvPr id="6" name="Picture 5" descr="A graph with numbers and a number&#10;&#10;Description automatically generated">
            <a:extLst>
              <a:ext uri="{FF2B5EF4-FFF2-40B4-BE49-F238E27FC236}">
                <a16:creationId xmlns:a16="http://schemas.microsoft.com/office/drawing/2014/main" id="{BFE4AA48-F914-27A8-94D7-2A9220AF7276}"/>
              </a:ext>
            </a:extLst>
          </p:cNvPr>
          <p:cNvPicPr>
            <a:picLocks noChangeAspect="1"/>
          </p:cNvPicPr>
          <p:nvPr/>
        </p:nvPicPr>
        <p:blipFill>
          <a:blip r:embed="rId3"/>
          <a:stretch>
            <a:fillRect/>
          </a:stretch>
        </p:blipFill>
        <p:spPr>
          <a:xfrm>
            <a:off x="578224" y="3919292"/>
            <a:ext cx="11046758" cy="2000180"/>
          </a:xfrm>
          <a:prstGeom prst="rect">
            <a:avLst/>
          </a:prstGeom>
        </p:spPr>
      </p:pic>
      <p:sp>
        <p:nvSpPr>
          <p:cNvPr id="7" name="Rectangle 6">
            <a:extLst>
              <a:ext uri="{FF2B5EF4-FFF2-40B4-BE49-F238E27FC236}">
                <a16:creationId xmlns:a16="http://schemas.microsoft.com/office/drawing/2014/main" id="{602410EA-A1AB-F0F2-A174-2728BCF8B6B1}"/>
              </a:ext>
            </a:extLst>
          </p:cNvPr>
          <p:cNvSpPr/>
          <p:nvPr/>
        </p:nvSpPr>
        <p:spPr>
          <a:xfrm>
            <a:off x="370490" y="1526627"/>
            <a:ext cx="1952295" cy="914399"/>
          </a:xfrm>
          <a:prstGeom prst="rect">
            <a:avLst/>
          </a:prstGeom>
          <a:solidFill>
            <a:schemeClr val="tx1"/>
          </a:solidFill>
          <a:ln>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3C0998A5-E015-7280-3D8F-320AC9824429}"/>
              </a:ext>
            </a:extLst>
          </p:cNvPr>
          <p:cNvSpPr/>
          <p:nvPr/>
        </p:nvSpPr>
        <p:spPr>
          <a:xfrm>
            <a:off x="370490" y="3694386"/>
            <a:ext cx="1952295" cy="914399"/>
          </a:xfrm>
          <a:prstGeom prst="rect">
            <a:avLst/>
          </a:prstGeom>
          <a:solidFill>
            <a:schemeClr val="tx1"/>
          </a:solidFill>
          <a:ln>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53955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7C94E-5B0E-6EC7-52C7-6F2C535EB325}"/>
              </a:ext>
            </a:extLst>
          </p:cNvPr>
          <p:cNvSpPr>
            <a:spLocks noGrp="1"/>
          </p:cNvSpPr>
          <p:nvPr>
            <p:ph type="title"/>
          </p:nvPr>
        </p:nvSpPr>
        <p:spPr/>
        <p:txBody>
          <a:bodyPr/>
          <a:lstStyle/>
          <a:p>
            <a:r>
              <a:rPr lang="en-US"/>
              <a:t>A Tale of Three Courses</a:t>
            </a:r>
          </a:p>
        </p:txBody>
      </p:sp>
      <p:sp>
        <p:nvSpPr>
          <p:cNvPr id="3" name="Content Placeholder 2">
            <a:extLst>
              <a:ext uri="{FF2B5EF4-FFF2-40B4-BE49-F238E27FC236}">
                <a16:creationId xmlns:a16="http://schemas.microsoft.com/office/drawing/2014/main" id="{020328E9-A2F9-C61F-3BA0-2A9876E3D8F5}"/>
              </a:ext>
            </a:extLst>
          </p:cNvPr>
          <p:cNvSpPr>
            <a:spLocks noGrp="1"/>
          </p:cNvSpPr>
          <p:nvPr>
            <p:ph sz="quarter" idx="11"/>
          </p:nvPr>
        </p:nvSpPr>
        <p:spPr/>
        <p:txBody>
          <a:bodyPr vert="horz" lIns="91440" tIns="45720" rIns="91440" bIns="45720" rtlCol="0" anchor="t">
            <a:normAutofit/>
          </a:bodyPr>
          <a:lstStyle/>
          <a:p>
            <a:r>
              <a:rPr lang="en-US"/>
              <a:t>Social Sciences Course: </a:t>
            </a:r>
          </a:p>
          <a:p>
            <a:pPr marL="569595" lvl="1" indent="-172720"/>
            <a:r>
              <a:rPr lang="en-US"/>
              <a:t>Confident in assessment; clean data; challenge with input on interventions </a:t>
            </a:r>
          </a:p>
          <a:p>
            <a:r>
              <a:rPr lang="en-US"/>
              <a:t>Liberal Arts Course:  </a:t>
            </a:r>
          </a:p>
          <a:p>
            <a:pPr marL="569595" lvl="1" indent="-172720"/>
            <a:r>
              <a:rPr lang="en-US"/>
              <a:t>Struggle for consensus; defensiveness about grading; growth for Course Lead </a:t>
            </a:r>
          </a:p>
          <a:p>
            <a:r>
              <a:rPr lang="en-US"/>
              <a:t>Humanities Course </a:t>
            </a:r>
          </a:p>
          <a:p>
            <a:pPr marL="569595" lvl="1" indent="-172720"/>
            <a:r>
              <a:rPr lang="en-US"/>
              <a:t>Sole instructor; Rewrote course outcomes with colleagues; mapped curriculum to align with new outcomes; revised major assignments to better align with outcomes </a:t>
            </a:r>
          </a:p>
        </p:txBody>
      </p:sp>
      <p:sp>
        <p:nvSpPr>
          <p:cNvPr id="4" name="Slide Number Placeholder 3">
            <a:extLst>
              <a:ext uri="{FF2B5EF4-FFF2-40B4-BE49-F238E27FC236}">
                <a16:creationId xmlns:a16="http://schemas.microsoft.com/office/drawing/2014/main" id="{EE221F28-16CE-496B-2B84-AB35C1ED5146}"/>
              </a:ext>
            </a:extLst>
          </p:cNvPr>
          <p:cNvSpPr>
            <a:spLocks noGrp="1"/>
          </p:cNvSpPr>
          <p:nvPr>
            <p:ph type="sldNum" sz="quarter" idx="12"/>
          </p:nvPr>
        </p:nvSpPr>
        <p:spPr/>
        <p:txBody>
          <a:bodyPr/>
          <a:lstStyle/>
          <a:p>
            <a:fld id="{0818DD8E-7252-4126-9C61-A49B3B917D60}" type="slidenum">
              <a:rPr lang="en-US" smtClean="0"/>
              <a:t>19</a:t>
            </a:fld>
            <a:endParaRPr lang="en-US"/>
          </a:p>
        </p:txBody>
      </p:sp>
    </p:spTree>
    <p:extLst>
      <p:ext uri="{BB962C8B-B14F-4D97-AF65-F5344CB8AC3E}">
        <p14:creationId xmlns:p14="http://schemas.microsoft.com/office/powerpoint/2010/main" val="2767858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8"/>
          <p:cNvSpPr>
            <a:spLocks noGrp="1" noChangeArrowheads="1"/>
          </p:cNvSpPr>
          <p:nvPr>
            <p:ph type="title"/>
          </p:nvPr>
        </p:nvSpPr>
        <p:spPr/>
        <p:txBody>
          <a:bodyPr/>
          <a:lstStyle/>
          <a:p>
            <a:r>
              <a:rPr lang="en-US" b="1"/>
              <a:t>ECC Serves a Diverse Community</a:t>
            </a:r>
          </a:p>
        </p:txBody>
      </p:sp>
      <p:sp>
        <p:nvSpPr>
          <p:cNvPr id="4" name="Content Placeholder 3">
            <a:extLst>
              <a:ext uri="{FF2B5EF4-FFF2-40B4-BE49-F238E27FC236}">
                <a16:creationId xmlns:a16="http://schemas.microsoft.com/office/drawing/2014/main" id="{11E20234-847D-48AA-ABE5-811052710B34}"/>
              </a:ext>
            </a:extLst>
          </p:cNvPr>
          <p:cNvSpPr>
            <a:spLocks noGrp="1"/>
          </p:cNvSpPr>
          <p:nvPr>
            <p:ph sz="quarter" idx="11"/>
          </p:nvPr>
        </p:nvSpPr>
        <p:spPr>
          <a:xfrm>
            <a:off x="64281" y="1627405"/>
            <a:ext cx="4786969" cy="4924091"/>
          </a:xfrm>
        </p:spPr>
        <p:txBody>
          <a:bodyPr vert="horz" lIns="91440" tIns="45720" rIns="91440" bIns="45720" rtlCol="0" anchor="t">
            <a:normAutofit/>
          </a:bodyPr>
          <a:lstStyle/>
          <a:p>
            <a:pPr marL="742950" indent="-285750">
              <a:lnSpc>
                <a:spcPct val="100000"/>
              </a:lnSpc>
              <a:spcBef>
                <a:spcPts val="0"/>
              </a:spcBef>
              <a:buSzPct val="120000"/>
              <a:buFont typeface="Wingdings" panose="05000000000000000000" pitchFamily="2" charset="2"/>
              <a:buChar char="§"/>
            </a:pPr>
            <a:r>
              <a:rPr lang="en-US" sz="1600" b="1"/>
              <a:t>Designated U.S. Department of Education Hispanic-Serving Institution since 2009 </a:t>
            </a:r>
          </a:p>
          <a:p>
            <a:pPr marL="742950" indent="-285750">
              <a:lnSpc>
                <a:spcPct val="100000"/>
              </a:lnSpc>
              <a:spcBef>
                <a:spcPts val="0"/>
              </a:spcBef>
              <a:buSzPct val="120000"/>
              <a:buFont typeface="Wingdings" panose="05000000000000000000" pitchFamily="2" charset="2"/>
              <a:buChar char="§"/>
            </a:pPr>
            <a:endParaRPr lang="en-US" sz="1600" b="1"/>
          </a:p>
          <a:p>
            <a:pPr marL="742950" indent="-285750">
              <a:lnSpc>
                <a:spcPct val="100000"/>
              </a:lnSpc>
              <a:spcBef>
                <a:spcPts val="0"/>
              </a:spcBef>
              <a:buSzPct val="120000"/>
              <a:buFont typeface="Wingdings" panose="05000000000000000000" pitchFamily="2" charset="2"/>
              <a:buChar char="§"/>
            </a:pPr>
            <a:r>
              <a:rPr lang="en-US" sz="1600" b="1">
                <a:solidFill>
                  <a:prstClr val="black"/>
                </a:solidFill>
                <a:ea typeface="Segoe UI Historic" panose="020B0502040204020203" pitchFamily="34" charset="0"/>
                <a:cs typeface="Segoe UI Historic" panose="020B0502040204020203" pitchFamily="34" charset="0"/>
              </a:rPr>
              <a:t>Majority Hispanic/Latino since fall 2017</a:t>
            </a:r>
          </a:p>
          <a:p>
            <a:pPr marL="742950" indent="-285750">
              <a:lnSpc>
                <a:spcPct val="100000"/>
              </a:lnSpc>
              <a:spcBef>
                <a:spcPts val="0"/>
              </a:spcBef>
              <a:buSzPct val="120000"/>
              <a:buFont typeface="Wingdings" panose="05000000000000000000" pitchFamily="2" charset="2"/>
              <a:buChar char="§"/>
            </a:pPr>
            <a:endParaRPr lang="en-US" sz="1600" b="1">
              <a:solidFill>
                <a:prstClr val="black"/>
              </a:solidFill>
              <a:ea typeface="Segoe UI Historic" panose="020B0502040204020203" pitchFamily="34" charset="0"/>
              <a:cs typeface="Segoe UI Historic" panose="020B0502040204020203" pitchFamily="34" charset="0"/>
            </a:endParaRPr>
          </a:p>
          <a:p>
            <a:pPr marL="742950" indent="-285750">
              <a:lnSpc>
                <a:spcPct val="100000"/>
              </a:lnSpc>
              <a:spcBef>
                <a:spcPts val="0"/>
              </a:spcBef>
              <a:buSzPct val="120000"/>
              <a:buFont typeface="Wingdings" panose="05000000000000000000" pitchFamily="2" charset="2"/>
              <a:buChar char="§"/>
            </a:pPr>
            <a:r>
              <a:rPr lang="en-US" sz="1600" b="1">
                <a:solidFill>
                  <a:prstClr val="black"/>
                </a:solidFill>
                <a:ea typeface="Segoe UI Historic" panose="020B0502040204020203" pitchFamily="34" charset="0"/>
                <a:cs typeface="Segoe UI Historic" panose="020B0502040204020203" pitchFamily="34" charset="0"/>
              </a:rPr>
              <a:t>Designated Military Friendly</a:t>
            </a:r>
            <a:r>
              <a:rPr lang="en-US" sz="1600" b="1" baseline="30000">
                <a:solidFill>
                  <a:prstClr val="black"/>
                </a:solidFill>
                <a:ea typeface="Segoe UI Historic" panose="020B0502040204020203" pitchFamily="34" charset="0"/>
                <a:cs typeface="Segoe UI Historic" panose="020B0502040204020203" pitchFamily="34" charset="0"/>
              </a:rPr>
              <a:t>® </a:t>
            </a:r>
            <a:r>
              <a:rPr lang="en-US" sz="1600" b="1">
                <a:solidFill>
                  <a:prstClr val="black"/>
                </a:solidFill>
                <a:ea typeface="Segoe UI Historic" panose="020B0502040204020203" pitchFamily="34" charset="0"/>
                <a:cs typeface="Segoe UI Historic" panose="020B0502040204020203" pitchFamily="34" charset="0"/>
              </a:rPr>
              <a:t>seven times by </a:t>
            </a:r>
            <a:r>
              <a:rPr lang="en-US" sz="1600" b="1" i="1">
                <a:solidFill>
                  <a:prstClr val="black"/>
                </a:solidFill>
                <a:ea typeface="Segoe UI Historic" panose="020B0502040204020203" pitchFamily="34" charset="0"/>
                <a:cs typeface="Segoe UI Historic" panose="020B0502040204020203" pitchFamily="34" charset="0"/>
              </a:rPr>
              <a:t>G.I. Jobs</a:t>
            </a:r>
            <a:r>
              <a:rPr lang="en-US" sz="1600" b="1" baseline="30000">
                <a:solidFill>
                  <a:prstClr val="black"/>
                </a:solidFill>
                <a:ea typeface="Segoe UI Historic" panose="020B0502040204020203" pitchFamily="34" charset="0"/>
                <a:cs typeface="Segoe UI Historic" panose="020B0502040204020203" pitchFamily="34" charset="0"/>
              </a:rPr>
              <a:t>® </a:t>
            </a:r>
            <a:r>
              <a:rPr lang="en-US" sz="1600" b="1">
                <a:solidFill>
                  <a:prstClr val="black"/>
                </a:solidFill>
                <a:ea typeface="Segoe UI Historic" panose="020B0502040204020203" pitchFamily="34" charset="0"/>
                <a:cs typeface="Segoe UI Historic" panose="020B0502040204020203" pitchFamily="34" charset="0"/>
              </a:rPr>
              <a:t>since 2012. In 2019, designated a Military Friendly Spouse School.</a:t>
            </a:r>
          </a:p>
          <a:p>
            <a:pPr marL="742950" indent="-285750">
              <a:lnSpc>
                <a:spcPct val="100000"/>
              </a:lnSpc>
              <a:spcBef>
                <a:spcPts val="0"/>
              </a:spcBef>
              <a:buSzPct val="120000"/>
              <a:buFont typeface="Wingdings" panose="05000000000000000000" pitchFamily="2" charset="2"/>
              <a:buChar char="§"/>
            </a:pPr>
            <a:endParaRPr lang="en-US" sz="1600" b="1">
              <a:solidFill>
                <a:prstClr val="black"/>
              </a:solidFill>
              <a:ea typeface="Segoe UI Historic" panose="020B0502040204020203" pitchFamily="34" charset="0"/>
              <a:cs typeface="Segoe UI Historic" panose="020B0502040204020203" pitchFamily="34" charset="0"/>
            </a:endParaRPr>
          </a:p>
          <a:p>
            <a:pPr marL="742950" indent="-285750">
              <a:lnSpc>
                <a:spcPct val="100000"/>
              </a:lnSpc>
              <a:spcBef>
                <a:spcPts val="0"/>
              </a:spcBef>
              <a:buSzPct val="120000"/>
              <a:buFont typeface="Wingdings" panose="05000000000000000000" pitchFamily="2" charset="2"/>
              <a:buChar char="§"/>
            </a:pPr>
            <a:r>
              <a:rPr lang="en-US" sz="1600" b="1">
                <a:ea typeface="Segoe UI Historic"/>
                <a:cs typeface="Segoe UI Historic"/>
              </a:rPr>
              <a:t>Serves and supports DACA students</a:t>
            </a:r>
          </a:p>
          <a:p>
            <a:pPr marL="742950" indent="-285750">
              <a:lnSpc>
                <a:spcPct val="100000"/>
              </a:lnSpc>
              <a:spcBef>
                <a:spcPts val="0"/>
              </a:spcBef>
              <a:buSzPct val="120000"/>
              <a:buFont typeface="Wingdings" panose="05000000000000000000" pitchFamily="2" charset="2"/>
              <a:buChar char="§"/>
            </a:pPr>
            <a:endParaRPr lang="en-US" sz="1600" b="1">
              <a:ea typeface="Segoe UI Historic" panose="020B0502040204020203" pitchFamily="34" charset="0"/>
              <a:cs typeface="Segoe UI Historic" panose="020B0502040204020203" pitchFamily="34" charset="0"/>
            </a:endParaRPr>
          </a:p>
          <a:p>
            <a:pPr marL="742950" indent="-285750">
              <a:lnSpc>
                <a:spcPct val="100000"/>
              </a:lnSpc>
              <a:spcBef>
                <a:spcPts val="0"/>
              </a:spcBef>
              <a:buSzPct val="120000"/>
              <a:buFont typeface="Wingdings" panose="05000000000000000000" pitchFamily="2" charset="2"/>
              <a:buChar char="§"/>
            </a:pPr>
            <a:r>
              <a:rPr lang="en-US" sz="1600" b="1">
                <a:ea typeface="Segoe UI Historic" panose="020B0502040204020203" pitchFamily="34" charset="0"/>
                <a:cs typeface="Segoe UI Historic" panose="020B0502040204020203" pitchFamily="34" charset="0"/>
              </a:rPr>
              <a:t>Enrolls disproportionately more students of color than the District 509 population as a whole</a:t>
            </a:r>
            <a:endParaRPr lang="en-US"/>
          </a:p>
        </p:txBody>
      </p:sp>
      <p:sp>
        <p:nvSpPr>
          <p:cNvPr id="38" name="Rectangle 37">
            <a:extLst>
              <a:ext uri="{FF2B5EF4-FFF2-40B4-BE49-F238E27FC236}">
                <a16:creationId xmlns:a16="http://schemas.microsoft.com/office/drawing/2014/main" id="{09030D05-3C21-4C24-AC89-B6C1EBFAB04C}"/>
              </a:ext>
            </a:extLst>
          </p:cNvPr>
          <p:cNvSpPr/>
          <p:nvPr/>
        </p:nvSpPr>
        <p:spPr>
          <a:xfrm>
            <a:off x="7512514" y="1495781"/>
            <a:ext cx="2750818" cy="369332"/>
          </a:xfrm>
          <a:prstGeom prst="rect">
            <a:avLst/>
          </a:prstGeom>
        </p:spPr>
        <p:txBody>
          <a:bodyPr wrap="none" lIns="91440" tIns="45720" rIns="91440" bIns="45720" anchor="t">
            <a:spAutoFit/>
          </a:bodyPr>
          <a:lstStyle/>
          <a:p>
            <a:pPr algn="ctr"/>
            <a:r>
              <a:rPr lang="en-US" sz="1800" b="1">
                <a:solidFill>
                  <a:srgbClr val="00B0F0"/>
                </a:solidFill>
                <a:latin typeface="+mj-lt"/>
                <a:ea typeface="Segoe UI Historic"/>
                <a:cs typeface="Segoe UI Historic"/>
              </a:rPr>
              <a:t>ECC Student Population</a:t>
            </a:r>
          </a:p>
        </p:txBody>
      </p:sp>
      <p:pic>
        <p:nvPicPr>
          <p:cNvPr id="12" name="Picture 11" descr="A pie chart with text on it&#10;&#10;Description automatically generated">
            <a:extLst>
              <a:ext uri="{FF2B5EF4-FFF2-40B4-BE49-F238E27FC236}">
                <a16:creationId xmlns:a16="http://schemas.microsoft.com/office/drawing/2014/main" id="{24F61C5E-91A0-E368-268F-84919DEC1599}"/>
              </a:ext>
            </a:extLst>
          </p:cNvPr>
          <p:cNvPicPr>
            <a:picLocks noChangeAspect="1"/>
          </p:cNvPicPr>
          <p:nvPr/>
        </p:nvPicPr>
        <p:blipFill>
          <a:blip r:embed="rId3"/>
          <a:stretch>
            <a:fillRect/>
          </a:stretch>
        </p:blipFill>
        <p:spPr>
          <a:xfrm>
            <a:off x="5969357" y="2228948"/>
            <a:ext cx="5769734" cy="3451880"/>
          </a:xfrm>
          <a:prstGeom prst="rect">
            <a:avLst/>
          </a:prstGeom>
        </p:spPr>
      </p:pic>
    </p:spTree>
    <p:extLst>
      <p:ext uri="{BB962C8B-B14F-4D97-AF65-F5344CB8AC3E}">
        <p14:creationId xmlns:p14="http://schemas.microsoft.com/office/powerpoint/2010/main" val="2153019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AA887-8C65-913F-D7D4-78835779DC87}"/>
              </a:ext>
            </a:extLst>
          </p:cNvPr>
          <p:cNvSpPr>
            <a:spLocks noGrp="1"/>
          </p:cNvSpPr>
          <p:nvPr>
            <p:ph type="title"/>
          </p:nvPr>
        </p:nvSpPr>
        <p:spPr/>
        <p:txBody>
          <a:bodyPr/>
          <a:lstStyle/>
          <a:p>
            <a:r>
              <a:rPr lang="en-US"/>
              <a:t>Challenges</a:t>
            </a:r>
          </a:p>
        </p:txBody>
      </p:sp>
      <p:sp>
        <p:nvSpPr>
          <p:cNvPr id="3" name="Content Placeholder 2">
            <a:extLst>
              <a:ext uri="{FF2B5EF4-FFF2-40B4-BE49-F238E27FC236}">
                <a16:creationId xmlns:a16="http://schemas.microsoft.com/office/drawing/2014/main" id="{4F20B60D-6902-5C00-9A04-571AB5AF78C3}"/>
              </a:ext>
            </a:extLst>
          </p:cNvPr>
          <p:cNvSpPr>
            <a:spLocks noGrp="1"/>
          </p:cNvSpPr>
          <p:nvPr>
            <p:ph sz="quarter" idx="11"/>
          </p:nvPr>
        </p:nvSpPr>
        <p:spPr/>
        <p:txBody>
          <a:bodyPr vert="horz" lIns="91440" tIns="45720" rIns="91440" bIns="45720" rtlCol="0" anchor="t">
            <a:normAutofit/>
          </a:bodyPr>
          <a:lstStyle/>
          <a:p>
            <a:r>
              <a:rPr lang="en-US"/>
              <a:t>Wide variation in knowledge regarding assessment</a:t>
            </a:r>
          </a:p>
          <a:p>
            <a:r>
              <a:rPr lang="en-US"/>
              <a:t>Getting departments organized and talking</a:t>
            </a:r>
          </a:p>
          <a:p>
            <a:r>
              <a:rPr lang="en-US"/>
              <a:t>Faculty wanting to assess learning outside of learning outcomes</a:t>
            </a:r>
          </a:p>
          <a:p>
            <a:r>
              <a:rPr lang="en-US"/>
              <a:t>PT/FT involvement and power dynamic</a:t>
            </a:r>
          </a:p>
          <a:p>
            <a:r>
              <a:rPr lang="en-US"/>
              <a:t>Scheduling time to meet as a department, or cohort</a:t>
            </a:r>
          </a:p>
        </p:txBody>
      </p:sp>
      <p:sp>
        <p:nvSpPr>
          <p:cNvPr id="4" name="Slide Number Placeholder 3">
            <a:extLst>
              <a:ext uri="{FF2B5EF4-FFF2-40B4-BE49-F238E27FC236}">
                <a16:creationId xmlns:a16="http://schemas.microsoft.com/office/drawing/2014/main" id="{0E2C26AD-E76E-C8A6-4649-C73C644F4622}"/>
              </a:ext>
            </a:extLst>
          </p:cNvPr>
          <p:cNvSpPr>
            <a:spLocks noGrp="1"/>
          </p:cNvSpPr>
          <p:nvPr>
            <p:ph type="sldNum" sz="quarter" idx="12"/>
          </p:nvPr>
        </p:nvSpPr>
        <p:spPr/>
        <p:txBody>
          <a:bodyPr/>
          <a:lstStyle/>
          <a:p>
            <a:fld id="{0818DD8E-7252-4126-9C61-A49B3B917D60}" type="slidenum">
              <a:rPr lang="en-US" smtClean="0"/>
              <a:t>20</a:t>
            </a:fld>
            <a:endParaRPr lang="en-US"/>
          </a:p>
        </p:txBody>
      </p:sp>
    </p:spTree>
    <p:extLst>
      <p:ext uri="{BB962C8B-B14F-4D97-AF65-F5344CB8AC3E}">
        <p14:creationId xmlns:p14="http://schemas.microsoft.com/office/powerpoint/2010/main" val="1056826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361AC-3976-C94C-70D8-C187E08F8ACD}"/>
              </a:ext>
            </a:extLst>
          </p:cNvPr>
          <p:cNvSpPr>
            <a:spLocks noGrp="1"/>
          </p:cNvSpPr>
          <p:nvPr>
            <p:ph type="title"/>
          </p:nvPr>
        </p:nvSpPr>
        <p:spPr>
          <a:xfrm>
            <a:off x="1464590" y="306504"/>
            <a:ext cx="10756900" cy="457200"/>
          </a:xfrm>
        </p:spPr>
        <p:txBody>
          <a:bodyPr wrap="square" anchor="t">
            <a:normAutofit/>
          </a:bodyPr>
          <a:lstStyle/>
          <a:p>
            <a:pPr>
              <a:lnSpc>
                <a:spcPct val="90000"/>
              </a:lnSpc>
            </a:pPr>
            <a:r>
              <a:rPr lang="en-US" sz="2500"/>
              <a:t>Keys to Success</a:t>
            </a:r>
          </a:p>
        </p:txBody>
      </p:sp>
      <p:sp>
        <p:nvSpPr>
          <p:cNvPr id="4" name="Slide Number Placeholder 3">
            <a:extLst>
              <a:ext uri="{FF2B5EF4-FFF2-40B4-BE49-F238E27FC236}">
                <a16:creationId xmlns:a16="http://schemas.microsoft.com/office/drawing/2014/main" id="{6F9B7D17-881E-C9B2-D155-6604BA2ADCC6}"/>
              </a:ext>
            </a:extLst>
          </p:cNvPr>
          <p:cNvSpPr>
            <a:spLocks noGrp="1"/>
          </p:cNvSpPr>
          <p:nvPr>
            <p:ph type="sldNum" sz="quarter" idx="12"/>
          </p:nvPr>
        </p:nvSpPr>
        <p:spPr>
          <a:xfrm>
            <a:off x="9448800" y="6569075"/>
            <a:ext cx="2590800" cy="365125"/>
          </a:xfrm>
        </p:spPr>
        <p:txBody>
          <a:bodyPr anchor="ctr">
            <a:normAutofit/>
          </a:bodyPr>
          <a:lstStyle/>
          <a:p>
            <a:pPr>
              <a:spcAft>
                <a:spcPts val="600"/>
              </a:spcAft>
            </a:pPr>
            <a:fld id="{0818DD8E-7252-4126-9C61-A49B3B917D60}" type="slidenum">
              <a:rPr lang="en-US" smtClean="0"/>
              <a:pPr>
                <a:spcAft>
                  <a:spcPts val="600"/>
                </a:spcAft>
              </a:pPr>
              <a:t>21</a:t>
            </a:fld>
            <a:endParaRPr lang="en-US"/>
          </a:p>
        </p:txBody>
      </p:sp>
      <p:graphicFrame>
        <p:nvGraphicFramePr>
          <p:cNvPr id="8" name="Content Placeholder 2">
            <a:extLst>
              <a:ext uri="{FF2B5EF4-FFF2-40B4-BE49-F238E27FC236}">
                <a16:creationId xmlns:a16="http://schemas.microsoft.com/office/drawing/2014/main" id="{16861AD9-27C5-F5A7-B42B-700BA009CFF6}"/>
              </a:ext>
            </a:extLst>
          </p:cNvPr>
          <p:cNvGraphicFramePr>
            <a:graphicFrameLocks noGrp="1"/>
          </p:cNvGraphicFramePr>
          <p:nvPr>
            <p:ph sz="quarter" idx="11"/>
            <p:extLst>
              <p:ext uri="{D42A27DB-BD31-4B8C-83A1-F6EECF244321}">
                <p14:modId xmlns:p14="http://schemas.microsoft.com/office/powerpoint/2010/main" val="1921215345"/>
              </p:ext>
            </p:extLst>
          </p:nvPr>
        </p:nvGraphicFramePr>
        <p:xfrm>
          <a:off x="609600" y="1447800"/>
          <a:ext cx="109728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8528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58832-7B40-32B0-BB54-4BEBCAFB5EAF}"/>
              </a:ext>
            </a:extLst>
          </p:cNvPr>
          <p:cNvSpPr>
            <a:spLocks noGrp="1"/>
          </p:cNvSpPr>
          <p:nvPr>
            <p:ph type="title"/>
          </p:nvPr>
        </p:nvSpPr>
        <p:spPr/>
        <p:txBody>
          <a:bodyPr/>
          <a:lstStyle/>
          <a:p>
            <a:r>
              <a:rPr lang="en-US"/>
              <a:t>Results – Artifacts of Student Learning</a:t>
            </a:r>
          </a:p>
        </p:txBody>
      </p:sp>
      <p:sp>
        <p:nvSpPr>
          <p:cNvPr id="3" name="Content Placeholder 2">
            <a:extLst>
              <a:ext uri="{FF2B5EF4-FFF2-40B4-BE49-F238E27FC236}">
                <a16:creationId xmlns:a16="http://schemas.microsoft.com/office/drawing/2014/main" id="{4CDD6F71-6466-EE5C-0C2E-58AF91046558}"/>
              </a:ext>
            </a:extLst>
          </p:cNvPr>
          <p:cNvSpPr>
            <a:spLocks noGrp="1"/>
          </p:cNvSpPr>
          <p:nvPr>
            <p:ph sz="quarter" idx="11"/>
          </p:nvPr>
        </p:nvSpPr>
        <p:spPr/>
        <p:txBody>
          <a:bodyPr vert="horz" lIns="91440" tIns="45720" rIns="91440" bIns="45720" rtlCol="0" anchor="t">
            <a:normAutofit lnSpcReduction="10000"/>
          </a:bodyPr>
          <a:lstStyle/>
          <a:p>
            <a:r>
              <a:rPr lang="en-US" sz="2000" dirty="0">
                <a:ea typeface="+mn-lt"/>
                <a:cs typeface="+mn-lt"/>
              </a:rPr>
              <a:t>As of fall 2023, </a:t>
            </a:r>
            <a:r>
              <a:rPr lang="en-US" sz="2000" b="1" dirty="0">
                <a:ea typeface="+mn-lt"/>
                <a:cs typeface="+mn-lt"/>
              </a:rPr>
              <a:t>5 cohorts</a:t>
            </a:r>
            <a:r>
              <a:rPr lang="en-US" sz="2000" dirty="0">
                <a:ea typeface="+mn-lt"/>
                <a:cs typeface="+mn-lt"/>
              </a:rPr>
              <a:t> have been established that include </a:t>
            </a:r>
            <a:r>
              <a:rPr lang="en-US" sz="2000" b="1" dirty="0">
                <a:ea typeface="+mn-lt"/>
                <a:cs typeface="+mn-lt"/>
              </a:rPr>
              <a:t>5 cohort leads</a:t>
            </a:r>
            <a:r>
              <a:rPr lang="en-US" sz="2000" dirty="0">
                <a:ea typeface="+mn-lt"/>
                <a:cs typeface="+mn-lt"/>
              </a:rPr>
              <a:t> and </a:t>
            </a:r>
            <a:r>
              <a:rPr lang="en-US" sz="2000" b="1" dirty="0">
                <a:ea typeface="+mn-lt"/>
                <a:cs typeface="+mn-lt"/>
              </a:rPr>
              <a:t>26 course leads</a:t>
            </a:r>
            <a:r>
              <a:rPr lang="en-US" sz="2000" dirty="0">
                <a:ea typeface="+mn-lt"/>
                <a:cs typeface="+mn-lt"/>
              </a:rPr>
              <a:t>, representing the college’s highest enrolled courses and comprising </a:t>
            </a:r>
            <a:r>
              <a:rPr lang="en-US" sz="2000" b="1" dirty="0">
                <a:ea typeface="+mn-lt"/>
                <a:cs typeface="+mn-lt"/>
              </a:rPr>
              <a:t>30% of enrollment</a:t>
            </a:r>
            <a:r>
              <a:rPr lang="en-US" sz="2000" dirty="0">
                <a:ea typeface="+mn-lt"/>
                <a:cs typeface="+mn-lt"/>
              </a:rPr>
              <a:t>.   </a:t>
            </a:r>
            <a:br>
              <a:rPr lang="en-US" sz="2000" dirty="0">
                <a:ea typeface="+mn-lt"/>
                <a:cs typeface="+mn-lt"/>
              </a:rPr>
            </a:br>
            <a:endParaRPr lang="en-US" sz="2000">
              <a:ea typeface="ヒラギノ角ゴ Pro W3"/>
              <a:cs typeface="+mn-lt"/>
            </a:endParaRPr>
          </a:p>
          <a:p>
            <a:r>
              <a:rPr lang="en-US" sz="2000" dirty="0">
                <a:ea typeface="+mn-lt"/>
                <a:cs typeface="+mn-lt"/>
              </a:rPr>
              <a:t>Four out of the 5 cohort leads are part-time faculty from the 2 from the Adult Basic Education division and 2 from the English Department, and </a:t>
            </a:r>
            <a:r>
              <a:rPr lang="en-US" sz="2000" b="1" dirty="0">
                <a:ea typeface="+mn-lt"/>
                <a:cs typeface="+mn-lt"/>
              </a:rPr>
              <a:t>both part-time (11) and full-time faculty (15)</a:t>
            </a:r>
            <a:r>
              <a:rPr lang="en-US" sz="2000" dirty="0">
                <a:ea typeface="+mn-lt"/>
                <a:cs typeface="+mn-lt"/>
              </a:rPr>
              <a:t> have stepped forward to serve as course leads.  </a:t>
            </a:r>
            <a:br>
              <a:rPr lang="en-US" sz="2000" dirty="0">
                <a:ea typeface="+mn-lt"/>
                <a:cs typeface="+mn-lt"/>
              </a:rPr>
            </a:br>
            <a:endParaRPr lang="en-US" sz="2000"/>
          </a:p>
          <a:p>
            <a:r>
              <a:rPr lang="en-US" sz="2000" dirty="0">
                <a:ea typeface="+mn-lt"/>
                <a:cs typeface="+mn-lt"/>
              </a:rPr>
              <a:t>From the time period between Fall 2021 and Spring 2023, </a:t>
            </a:r>
            <a:r>
              <a:rPr lang="en-US" sz="2000" b="1" dirty="0">
                <a:ea typeface="+mn-lt"/>
                <a:cs typeface="+mn-lt"/>
              </a:rPr>
              <a:t>261 course sections </a:t>
            </a:r>
            <a:r>
              <a:rPr lang="en-US" sz="2000" dirty="0">
                <a:ea typeface="+mn-lt"/>
                <a:cs typeface="+mn-lt"/>
              </a:rPr>
              <a:t>representing every academic division engaged with the new assessment process. </a:t>
            </a:r>
            <a:br>
              <a:rPr lang="en-US" sz="2000" dirty="0">
                <a:ea typeface="+mn-lt"/>
                <a:cs typeface="+mn-lt"/>
              </a:rPr>
            </a:br>
            <a:endParaRPr lang="en-US" sz="2000">
              <a:ea typeface="ヒラギノ角ゴ Pro W3"/>
              <a:cs typeface="+mn-lt"/>
            </a:endParaRPr>
          </a:p>
          <a:p>
            <a:r>
              <a:rPr lang="en-US" sz="2000" b="1" dirty="0">
                <a:ea typeface="+mn-lt"/>
                <a:cs typeface="+mn-lt"/>
              </a:rPr>
              <a:t>20,551 unique assessments of student learning </a:t>
            </a:r>
            <a:r>
              <a:rPr lang="en-US" sz="2000" dirty="0">
                <a:ea typeface="+mn-lt"/>
                <a:cs typeface="+mn-lt"/>
              </a:rPr>
              <a:t>collected</a:t>
            </a:r>
            <a:r>
              <a:rPr lang="en-US" sz="2000" b="1" dirty="0">
                <a:ea typeface="+mn-lt"/>
                <a:cs typeface="+mn-lt"/>
              </a:rPr>
              <a:t> </a:t>
            </a:r>
            <a:r>
              <a:rPr lang="en-US" sz="2000" dirty="0">
                <a:ea typeface="+mn-lt"/>
                <a:cs typeface="+mn-lt"/>
              </a:rPr>
              <a:t>that align with the general education student learning outcomes.  </a:t>
            </a:r>
            <a:endParaRPr lang="en-US" sz="2000" dirty="0"/>
          </a:p>
          <a:p>
            <a:endParaRPr lang="en-US"/>
          </a:p>
        </p:txBody>
      </p:sp>
      <p:sp>
        <p:nvSpPr>
          <p:cNvPr id="4" name="Slide Number Placeholder 3">
            <a:extLst>
              <a:ext uri="{FF2B5EF4-FFF2-40B4-BE49-F238E27FC236}">
                <a16:creationId xmlns:a16="http://schemas.microsoft.com/office/drawing/2014/main" id="{E1306E7C-1975-1C7B-790D-702F9677C9B9}"/>
              </a:ext>
            </a:extLst>
          </p:cNvPr>
          <p:cNvSpPr>
            <a:spLocks noGrp="1"/>
          </p:cNvSpPr>
          <p:nvPr>
            <p:ph type="sldNum" sz="quarter" idx="12"/>
          </p:nvPr>
        </p:nvSpPr>
        <p:spPr/>
        <p:txBody>
          <a:bodyPr/>
          <a:lstStyle/>
          <a:p>
            <a:fld id="{0818DD8E-7252-4126-9C61-A49B3B917D60}" type="slidenum">
              <a:rPr lang="en-US" smtClean="0"/>
              <a:t>22</a:t>
            </a:fld>
            <a:endParaRPr lang="en-US"/>
          </a:p>
        </p:txBody>
      </p:sp>
    </p:spTree>
    <p:extLst>
      <p:ext uri="{BB962C8B-B14F-4D97-AF65-F5344CB8AC3E}">
        <p14:creationId xmlns:p14="http://schemas.microsoft.com/office/powerpoint/2010/main" val="323668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58832-7B40-32B0-BB54-4BEBCAFB5EAF}"/>
              </a:ext>
            </a:extLst>
          </p:cNvPr>
          <p:cNvSpPr>
            <a:spLocks noGrp="1"/>
          </p:cNvSpPr>
          <p:nvPr>
            <p:ph type="title"/>
          </p:nvPr>
        </p:nvSpPr>
        <p:spPr/>
        <p:txBody>
          <a:bodyPr/>
          <a:lstStyle/>
          <a:p>
            <a:r>
              <a:rPr lang="en-US"/>
              <a:t>Results – Faculty Feedback</a:t>
            </a:r>
          </a:p>
        </p:txBody>
      </p:sp>
      <p:sp>
        <p:nvSpPr>
          <p:cNvPr id="3" name="Content Placeholder 2">
            <a:extLst>
              <a:ext uri="{FF2B5EF4-FFF2-40B4-BE49-F238E27FC236}">
                <a16:creationId xmlns:a16="http://schemas.microsoft.com/office/drawing/2014/main" id="{4CDD6F71-6466-EE5C-0C2E-58AF91046558}"/>
              </a:ext>
            </a:extLst>
          </p:cNvPr>
          <p:cNvSpPr>
            <a:spLocks noGrp="1"/>
          </p:cNvSpPr>
          <p:nvPr>
            <p:ph sz="quarter" idx="11"/>
          </p:nvPr>
        </p:nvSpPr>
        <p:spPr/>
        <p:txBody>
          <a:bodyPr vert="horz" lIns="91440" tIns="45720" rIns="91440" bIns="45720" rtlCol="0" anchor="t">
            <a:normAutofit/>
          </a:bodyPr>
          <a:lstStyle/>
          <a:p>
            <a:pPr marL="285750" indent="-285750"/>
            <a:r>
              <a:rPr lang="en-US" sz="2000" dirty="0">
                <a:solidFill>
                  <a:srgbClr val="202124"/>
                </a:solidFill>
                <a:ea typeface="+mn-lt"/>
                <a:cs typeface="+mn-lt"/>
              </a:rPr>
              <a:t>"In trying to decide what assessment tool to include in the process, I was provided the opportunity to re-examine the questions on my assignments/exams and the content delivery." </a:t>
            </a:r>
          </a:p>
          <a:p>
            <a:pPr marL="285750" indent="-285750"/>
            <a:r>
              <a:rPr lang="en-US" sz="2000" dirty="0">
                <a:solidFill>
                  <a:srgbClr val="202124"/>
                </a:solidFill>
                <a:ea typeface="+mn-lt"/>
                <a:cs typeface="+mn-lt"/>
              </a:rPr>
              <a:t>"While I knew a little bit about assessment from my undergraduate, graduate, and continuing education </a:t>
            </a:r>
            <a:r>
              <a:rPr lang="en-US" sz="2000">
                <a:solidFill>
                  <a:srgbClr val="202124"/>
                </a:solidFill>
                <a:ea typeface="+mn-lt"/>
                <a:cs typeface="+mn-lt"/>
              </a:rPr>
              <a:t>classes on assessment, this cohort has helped put the application of assessment into use for me." </a:t>
            </a:r>
            <a:endParaRPr lang="en-US" sz="2000">
              <a:solidFill>
                <a:srgbClr val="202124"/>
              </a:solidFill>
              <a:ea typeface="ヒラギノ角ゴ Pro W3"/>
              <a:cs typeface="+mn-lt"/>
            </a:endParaRPr>
          </a:p>
          <a:p>
            <a:pPr marL="285750" indent="-285750"/>
            <a:r>
              <a:rPr lang="en-US" sz="2000" dirty="0">
                <a:solidFill>
                  <a:srgbClr val="202124"/>
                </a:solidFill>
                <a:ea typeface="+mn-lt"/>
                <a:cs typeface="+mn-lt"/>
              </a:rPr>
              <a:t>"I've learned how to better structure assessment practices. I've also learned how to build up my </a:t>
            </a:r>
            <a:r>
              <a:rPr lang="en-US" sz="2000">
                <a:solidFill>
                  <a:srgbClr val="202124"/>
                </a:solidFill>
                <a:ea typeface="+mn-lt"/>
                <a:cs typeface="+mn-lt"/>
              </a:rPr>
              <a:t>leadership skills through leading meetings with the other course instructors.</a:t>
            </a:r>
            <a:endParaRPr lang="en-US" sz="2000">
              <a:solidFill>
                <a:srgbClr val="202124"/>
              </a:solidFill>
            </a:endParaRPr>
          </a:p>
          <a:p>
            <a:pPr marL="285750" indent="-285750"/>
            <a:r>
              <a:rPr lang="en-US" sz="2000" dirty="0">
                <a:solidFill>
                  <a:srgbClr val="202124"/>
                </a:solidFill>
                <a:ea typeface="+mn-lt"/>
                <a:cs typeface="+mn-lt"/>
              </a:rPr>
              <a:t>"I have learned to step back and look over the student learning outcomes with a lens for measuring growth and gaps." </a:t>
            </a:r>
            <a:endParaRPr lang="en-US" sz="2000" dirty="0">
              <a:solidFill>
                <a:srgbClr val="202124"/>
              </a:solidFill>
              <a:ea typeface="ヒラギノ角ゴ Pro W3"/>
              <a:cs typeface="+mn-lt"/>
            </a:endParaRPr>
          </a:p>
          <a:p>
            <a:pPr marL="285750" indent="-285750"/>
            <a:r>
              <a:rPr lang="en-US" sz="2000" dirty="0">
                <a:solidFill>
                  <a:srgbClr val="202124"/>
                </a:solidFill>
                <a:ea typeface="+mn-lt"/>
                <a:cs typeface="+mn-lt"/>
              </a:rPr>
              <a:t>"The greatest benefit of the second half of participation in the Assessment Cohort was sharing with other cohort members - sharing both our frustrations and our successes." </a:t>
            </a:r>
            <a:endParaRPr lang="en-US" sz="2000" dirty="0">
              <a:solidFill>
                <a:srgbClr val="202124"/>
              </a:solidFill>
            </a:endParaRPr>
          </a:p>
        </p:txBody>
      </p:sp>
      <p:sp>
        <p:nvSpPr>
          <p:cNvPr id="4" name="Slide Number Placeholder 3">
            <a:extLst>
              <a:ext uri="{FF2B5EF4-FFF2-40B4-BE49-F238E27FC236}">
                <a16:creationId xmlns:a16="http://schemas.microsoft.com/office/drawing/2014/main" id="{E1306E7C-1975-1C7B-790D-702F9677C9B9}"/>
              </a:ext>
            </a:extLst>
          </p:cNvPr>
          <p:cNvSpPr>
            <a:spLocks noGrp="1"/>
          </p:cNvSpPr>
          <p:nvPr>
            <p:ph type="sldNum" sz="quarter" idx="12"/>
          </p:nvPr>
        </p:nvSpPr>
        <p:spPr/>
        <p:txBody>
          <a:bodyPr/>
          <a:lstStyle/>
          <a:p>
            <a:fld id="{0818DD8E-7252-4126-9C61-A49B3B917D60}" type="slidenum">
              <a:rPr lang="en-US" smtClean="0"/>
              <a:t>23</a:t>
            </a:fld>
            <a:endParaRPr lang="en-US"/>
          </a:p>
        </p:txBody>
      </p:sp>
    </p:spTree>
    <p:extLst>
      <p:ext uri="{BB962C8B-B14F-4D97-AF65-F5344CB8AC3E}">
        <p14:creationId xmlns:p14="http://schemas.microsoft.com/office/powerpoint/2010/main" val="1743990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F99E3-6BFC-7295-D400-DDB614CD2DB2}"/>
              </a:ext>
            </a:extLst>
          </p:cNvPr>
          <p:cNvSpPr>
            <a:spLocks noGrp="1"/>
          </p:cNvSpPr>
          <p:nvPr>
            <p:ph type="title"/>
          </p:nvPr>
        </p:nvSpPr>
        <p:spPr/>
        <p:txBody>
          <a:bodyPr/>
          <a:lstStyle/>
          <a:p>
            <a:r>
              <a:rPr lang="en-US" dirty="0"/>
              <a:t>Results - General Education Learning Outcomes</a:t>
            </a:r>
          </a:p>
        </p:txBody>
      </p:sp>
      <p:pic>
        <p:nvPicPr>
          <p:cNvPr id="5" name="Content Placeholder 4" descr="A screenshot of a graph&#10;&#10;Description automatically generated">
            <a:extLst>
              <a:ext uri="{FF2B5EF4-FFF2-40B4-BE49-F238E27FC236}">
                <a16:creationId xmlns:a16="http://schemas.microsoft.com/office/drawing/2014/main" id="{2F209FF2-3F75-FBDD-4B61-B6A91FCAEA11}"/>
              </a:ext>
            </a:extLst>
          </p:cNvPr>
          <p:cNvPicPr>
            <a:picLocks noGrp="1" noChangeAspect="1"/>
          </p:cNvPicPr>
          <p:nvPr>
            <p:ph sz="quarter" idx="11"/>
          </p:nvPr>
        </p:nvPicPr>
        <p:blipFill>
          <a:blip r:embed="rId2"/>
          <a:stretch>
            <a:fillRect/>
          </a:stretch>
        </p:blipFill>
        <p:spPr>
          <a:xfrm>
            <a:off x="863102" y="1447800"/>
            <a:ext cx="10465796" cy="4343400"/>
          </a:xfrm>
        </p:spPr>
      </p:pic>
      <p:sp>
        <p:nvSpPr>
          <p:cNvPr id="4" name="Slide Number Placeholder 3">
            <a:extLst>
              <a:ext uri="{FF2B5EF4-FFF2-40B4-BE49-F238E27FC236}">
                <a16:creationId xmlns:a16="http://schemas.microsoft.com/office/drawing/2014/main" id="{A82EC271-D340-411B-A04B-F38BD4F5D6BE}"/>
              </a:ext>
            </a:extLst>
          </p:cNvPr>
          <p:cNvSpPr>
            <a:spLocks noGrp="1"/>
          </p:cNvSpPr>
          <p:nvPr>
            <p:ph type="sldNum" sz="quarter" idx="12"/>
          </p:nvPr>
        </p:nvSpPr>
        <p:spPr/>
        <p:txBody>
          <a:bodyPr/>
          <a:lstStyle/>
          <a:p>
            <a:fld id="{0818DD8E-7252-4126-9C61-A49B3B917D60}" type="slidenum">
              <a:rPr lang="en-US" smtClean="0"/>
              <a:t>24</a:t>
            </a:fld>
            <a:endParaRPr lang="en-US"/>
          </a:p>
        </p:txBody>
      </p:sp>
    </p:spTree>
    <p:extLst>
      <p:ext uri="{BB962C8B-B14F-4D97-AF65-F5344CB8AC3E}">
        <p14:creationId xmlns:p14="http://schemas.microsoft.com/office/powerpoint/2010/main" val="3124135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58832-7B40-32B0-BB54-4BEBCAFB5EAF}"/>
              </a:ext>
            </a:extLst>
          </p:cNvPr>
          <p:cNvSpPr>
            <a:spLocks noGrp="1"/>
          </p:cNvSpPr>
          <p:nvPr>
            <p:ph type="title"/>
          </p:nvPr>
        </p:nvSpPr>
        <p:spPr/>
        <p:txBody>
          <a:bodyPr/>
          <a:lstStyle/>
          <a:p>
            <a:r>
              <a:rPr lang="en-US" dirty="0"/>
              <a:t>Results – General Education Learning Outcomes</a:t>
            </a:r>
          </a:p>
        </p:txBody>
      </p:sp>
      <p:sp>
        <p:nvSpPr>
          <p:cNvPr id="4" name="Slide Number Placeholder 3">
            <a:extLst>
              <a:ext uri="{FF2B5EF4-FFF2-40B4-BE49-F238E27FC236}">
                <a16:creationId xmlns:a16="http://schemas.microsoft.com/office/drawing/2014/main" id="{E1306E7C-1975-1C7B-790D-702F9677C9B9}"/>
              </a:ext>
            </a:extLst>
          </p:cNvPr>
          <p:cNvSpPr>
            <a:spLocks noGrp="1"/>
          </p:cNvSpPr>
          <p:nvPr>
            <p:ph type="sldNum" sz="quarter" idx="12"/>
          </p:nvPr>
        </p:nvSpPr>
        <p:spPr/>
        <p:txBody>
          <a:bodyPr/>
          <a:lstStyle/>
          <a:p>
            <a:fld id="{0818DD8E-7252-4126-9C61-A49B3B917D60}" type="slidenum">
              <a:rPr lang="en-US" smtClean="0"/>
              <a:t>25</a:t>
            </a:fld>
            <a:endParaRPr lang="en-US"/>
          </a:p>
        </p:txBody>
      </p:sp>
      <p:pic>
        <p:nvPicPr>
          <p:cNvPr id="7" name="Content Placeholder 6" descr="A graph of a number of students&#10;&#10;Description automatically generated">
            <a:extLst>
              <a:ext uri="{FF2B5EF4-FFF2-40B4-BE49-F238E27FC236}">
                <a16:creationId xmlns:a16="http://schemas.microsoft.com/office/drawing/2014/main" id="{0664BE2F-D1DB-2CC6-2A39-712A7C2D7FFC}"/>
              </a:ext>
            </a:extLst>
          </p:cNvPr>
          <p:cNvPicPr>
            <a:picLocks noGrp="1" noChangeAspect="1"/>
          </p:cNvPicPr>
          <p:nvPr>
            <p:ph sz="quarter" idx="11"/>
          </p:nvPr>
        </p:nvPicPr>
        <p:blipFill>
          <a:blip r:embed="rId3"/>
          <a:stretch>
            <a:fillRect/>
          </a:stretch>
        </p:blipFill>
        <p:spPr>
          <a:xfrm>
            <a:off x="700087" y="1485900"/>
            <a:ext cx="10791825" cy="4267200"/>
          </a:xfrm>
        </p:spPr>
      </p:pic>
    </p:spTree>
    <p:extLst>
      <p:ext uri="{BB962C8B-B14F-4D97-AF65-F5344CB8AC3E}">
        <p14:creationId xmlns:p14="http://schemas.microsoft.com/office/powerpoint/2010/main" val="2622747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58832-7B40-32B0-BB54-4BEBCAFB5EAF}"/>
              </a:ext>
            </a:extLst>
          </p:cNvPr>
          <p:cNvSpPr>
            <a:spLocks noGrp="1"/>
          </p:cNvSpPr>
          <p:nvPr>
            <p:ph type="title"/>
          </p:nvPr>
        </p:nvSpPr>
        <p:spPr>
          <a:xfrm>
            <a:off x="1464590" y="304800"/>
            <a:ext cx="10756900" cy="457200"/>
          </a:xfrm>
        </p:spPr>
        <p:txBody>
          <a:bodyPr vert="horz" wrap="square" lIns="91440" tIns="45720" rIns="91440" bIns="45720" numCol="1" anchor="t" anchorCtr="0" compatLnSpc="1">
            <a:prstTxWarp prst="textNoShape">
              <a:avLst/>
            </a:prstTxWarp>
            <a:normAutofit/>
          </a:bodyPr>
          <a:lstStyle/>
          <a:p>
            <a:pPr>
              <a:lnSpc>
                <a:spcPct val="90000"/>
              </a:lnSpc>
            </a:pPr>
            <a:r>
              <a:rPr lang="en-US" sz="2500" i="0" u="none" baseline="0" dirty="0">
                <a:latin typeface="+mj-lt"/>
                <a:ea typeface="+mj-ea"/>
                <a:cs typeface="+mj-cs"/>
              </a:rPr>
              <a:t>Results – </a:t>
            </a:r>
            <a:r>
              <a:rPr lang="en-US" sz="2500" dirty="0"/>
              <a:t>General Education Learning Outcomes</a:t>
            </a:r>
            <a:endParaRPr lang="en-US" sz="2500" i="0" u="none" baseline="0" dirty="0">
              <a:latin typeface="+mj-lt"/>
              <a:ea typeface="+mj-ea"/>
              <a:cs typeface="+mj-cs"/>
            </a:endParaRPr>
          </a:p>
        </p:txBody>
      </p:sp>
      <p:pic>
        <p:nvPicPr>
          <p:cNvPr id="7" name="Content Placeholder 6" descr="A screenshot of a computer&#10;&#10;Description automatically generated">
            <a:extLst>
              <a:ext uri="{FF2B5EF4-FFF2-40B4-BE49-F238E27FC236}">
                <a16:creationId xmlns:a16="http://schemas.microsoft.com/office/drawing/2014/main" id="{E3FA7FD0-8842-203C-EFFA-D458A65B58CC}"/>
              </a:ext>
            </a:extLst>
          </p:cNvPr>
          <p:cNvPicPr>
            <a:picLocks noGrp="1" noChangeAspect="1"/>
          </p:cNvPicPr>
          <p:nvPr>
            <p:ph sz="half" idx="2"/>
          </p:nvPr>
        </p:nvPicPr>
        <p:blipFill rotWithShape="1">
          <a:blip r:embed="rId3"/>
          <a:stretch/>
        </p:blipFill>
        <p:spPr>
          <a:xfrm>
            <a:off x="603003" y="1524001"/>
            <a:ext cx="5207070" cy="3799840"/>
          </a:xfrm>
          <a:noFill/>
        </p:spPr>
      </p:pic>
      <p:sp>
        <p:nvSpPr>
          <p:cNvPr id="3" name="TextBox 2">
            <a:extLst>
              <a:ext uri="{FF2B5EF4-FFF2-40B4-BE49-F238E27FC236}">
                <a16:creationId xmlns:a16="http://schemas.microsoft.com/office/drawing/2014/main" id="{558B013F-CFC2-8868-DAE7-EBC38A19F0FD}"/>
              </a:ext>
            </a:extLst>
          </p:cNvPr>
          <p:cNvSpPr txBox="1"/>
          <p:nvPr/>
        </p:nvSpPr>
        <p:spPr>
          <a:xfrm>
            <a:off x="6010488" y="1524000"/>
            <a:ext cx="5389033" cy="3200401"/>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eaLnBrk="1" hangingPunct="1">
              <a:lnSpc>
                <a:spcPct val="90000"/>
              </a:lnSpc>
              <a:spcBef>
                <a:spcPct val="20000"/>
              </a:spcBef>
            </a:pPr>
            <a:r>
              <a:rPr lang="en-US" sz="2000" b="1">
                <a:latin typeface="+mn-lt"/>
                <a:ea typeface="+mn-ea"/>
              </a:rPr>
              <a:t>Communication</a:t>
            </a:r>
            <a:r>
              <a:rPr lang="en-US" sz="2000">
                <a:latin typeface="+mn-lt"/>
                <a:ea typeface="+mn-ea"/>
              </a:rPr>
              <a:t> </a:t>
            </a:r>
            <a:br>
              <a:rPr lang="en-US" sz="2000">
                <a:latin typeface="+mn-lt"/>
                <a:ea typeface="+mn-ea"/>
              </a:rPr>
            </a:br>
            <a:br>
              <a:rPr lang="en-US" sz="2000">
                <a:latin typeface="+mn-lt"/>
                <a:ea typeface="+mn-ea"/>
              </a:rPr>
            </a:br>
            <a:r>
              <a:rPr lang="en-US" sz="2000">
                <a:latin typeface="+mn-lt"/>
                <a:ea typeface="+mn-ea"/>
              </a:rPr>
              <a:t>Students will demonstrate effective communication skills by being able to:</a:t>
            </a:r>
          </a:p>
          <a:p>
            <a:pPr marL="285750" indent="-285750" eaLnBrk="1" hangingPunct="1">
              <a:lnSpc>
                <a:spcPct val="90000"/>
              </a:lnSpc>
              <a:spcBef>
                <a:spcPct val="20000"/>
              </a:spcBef>
              <a:buFont typeface="Arial"/>
              <a:buChar char="•"/>
            </a:pPr>
            <a:r>
              <a:rPr lang="en-US" sz="2000">
                <a:latin typeface="+mn-lt"/>
                <a:ea typeface="+mn-ea"/>
              </a:rPr>
              <a:t>Identify audience, context, and purpose of messages</a:t>
            </a:r>
          </a:p>
          <a:p>
            <a:pPr marL="285750" indent="-285750" eaLnBrk="1" hangingPunct="1">
              <a:lnSpc>
                <a:spcPct val="90000"/>
              </a:lnSpc>
              <a:spcBef>
                <a:spcPct val="20000"/>
              </a:spcBef>
              <a:buFont typeface="Arial"/>
              <a:buChar char="•"/>
            </a:pPr>
            <a:r>
              <a:rPr lang="en-US" sz="2000">
                <a:latin typeface="+mn-lt"/>
                <a:ea typeface="+mn-ea"/>
              </a:rPr>
              <a:t>Read or listen to a variety of written texts, media formats and images to comprehend and apply information</a:t>
            </a:r>
          </a:p>
          <a:p>
            <a:pPr marL="285750" indent="-285750" eaLnBrk="1" hangingPunct="1">
              <a:lnSpc>
                <a:spcPct val="90000"/>
              </a:lnSpc>
              <a:spcBef>
                <a:spcPct val="20000"/>
              </a:spcBef>
              <a:buFont typeface="Arial"/>
              <a:buChar char="•"/>
            </a:pPr>
            <a:r>
              <a:rPr lang="en-US" sz="2000">
                <a:latin typeface="+mn-lt"/>
                <a:ea typeface="+mn-ea"/>
              </a:rPr>
              <a:t>Create clear, well-organized written, oral or visual messages</a:t>
            </a:r>
          </a:p>
          <a:p>
            <a:pPr marL="285750" indent="-285750" eaLnBrk="1" hangingPunct="1">
              <a:lnSpc>
                <a:spcPct val="90000"/>
              </a:lnSpc>
              <a:spcBef>
                <a:spcPct val="20000"/>
              </a:spcBef>
              <a:buFont typeface="Arial"/>
              <a:buChar char="•"/>
            </a:pPr>
            <a:r>
              <a:rPr lang="en-US" sz="2000">
                <a:latin typeface="+mn-lt"/>
                <a:ea typeface="+mn-ea"/>
              </a:rPr>
              <a:t>Produce mechanically correct texts</a:t>
            </a:r>
          </a:p>
          <a:p>
            <a:pPr eaLnBrk="1" hangingPunct="1">
              <a:lnSpc>
                <a:spcPct val="90000"/>
              </a:lnSpc>
              <a:spcBef>
                <a:spcPct val="20000"/>
              </a:spcBef>
            </a:pPr>
            <a:endParaRPr lang="en-US" sz="2000">
              <a:latin typeface="+mn-lt"/>
              <a:ea typeface="+mn-ea"/>
            </a:endParaRPr>
          </a:p>
          <a:p>
            <a:pPr eaLnBrk="1" hangingPunct="1">
              <a:lnSpc>
                <a:spcPct val="90000"/>
              </a:lnSpc>
              <a:spcBef>
                <a:spcPct val="20000"/>
              </a:spcBef>
            </a:pPr>
            <a:endParaRPr lang="en-US" sz="1500">
              <a:latin typeface="+mn-lt"/>
              <a:ea typeface="+mn-ea"/>
            </a:endParaRPr>
          </a:p>
          <a:p>
            <a:pPr eaLnBrk="1" hangingPunct="1">
              <a:lnSpc>
                <a:spcPct val="90000"/>
              </a:lnSpc>
              <a:spcBef>
                <a:spcPct val="20000"/>
              </a:spcBef>
            </a:pPr>
            <a:endParaRPr lang="en-US" sz="1500">
              <a:latin typeface="+mn-lt"/>
              <a:ea typeface="+mn-ea"/>
            </a:endParaRPr>
          </a:p>
        </p:txBody>
      </p:sp>
      <p:sp>
        <p:nvSpPr>
          <p:cNvPr id="4" name="Slide Number Placeholder 3">
            <a:extLst>
              <a:ext uri="{FF2B5EF4-FFF2-40B4-BE49-F238E27FC236}">
                <a16:creationId xmlns:a16="http://schemas.microsoft.com/office/drawing/2014/main" id="{E1306E7C-1975-1C7B-790D-702F9677C9B9}"/>
              </a:ext>
            </a:extLst>
          </p:cNvPr>
          <p:cNvSpPr>
            <a:spLocks noGrp="1"/>
          </p:cNvSpPr>
          <p:nvPr>
            <p:ph type="sldNum" sz="quarter" idx="10"/>
          </p:nvPr>
        </p:nvSpPr>
        <p:spPr>
          <a:xfrm>
            <a:off x="9448800" y="6569075"/>
            <a:ext cx="2590800" cy="365125"/>
          </a:xfrm>
        </p:spPr>
        <p:txBody>
          <a:bodyPr vert="horz" lIns="91440" tIns="45720" rIns="91440" bIns="45720" rtlCol="0" anchor="ctr">
            <a:normAutofit/>
          </a:bodyPr>
          <a:lstStyle/>
          <a:p>
            <a:pPr>
              <a:spcAft>
                <a:spcPts val="600"/>
              </a:spcAft>
            </a:pPr>
            <a:fld id="{0818DD8E-7252-4126-9C61-A49B3B917D60}" type="slidenum">
              <a:rPr lang="en-US" smtClean="0"/>
              <a:pPr>
                <a:spcAft>
                  <a:spcPts val="600"/>
                </a:spcAft>
              </a:pPr>
              <a:t>26</a:t>
            </a:fld>
            <a:endParaRPr lang="en-US"/>
          </a:p>
        </p:txBody>
      </p:sp>
    </p:spTree>
    <p:extLst>
      <p:ext uri="{BB962C8B-B14F-4D97-AF65-F5344CB8AC3E}">
        <p14:creationId xmlns:p14="http://schemas.microsoft.com/office/powerpoint/2010/main" val="2389943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58832-7B40-32B0-BB54-4BEBCAFB5EAF}"/>
              </a:ext>
            </a:extLst>
          </p:cNvPr>
          <p:cNvSpPr>
            <a:spLocks noGrp="1"/>
          </p:cNvSpPr>
          <p:nvPr>
            <p:ph type="title"/>
          </p:nvPr>
        </p:nvSpPr>
        <p:spPr/>
        <p:txBody>
          <a:bodyPr/>
          <a:lstStyle/>
          <a:p>
            <a:r>
              <a:rPr lang="en-US" dirty="0"/>
              <a:t>Results – General Education Learning Outcomes</a:t>
            </a:r>
          </a:p>
        </p:txBody>
      </p:sp>
      <p:sp>
        <p:nvSpPr>
          <p:cNvPr id="4" name="Slide Number Placeholder 3">
            <a:extLst>
              <a:ext uri="{FF2B5EF4-FFF2-40B4-BE49-F238E27FC236}">
                <a16:creationId xmlns:a16="http://schemas.microsoft.com/office/drawing/2014/main" id="{E1306E7C-1975-1C7B-790D-702F9677C9B9}"/>
              </a:ext>
            </a:extLst>
          </p:cNvPr>
          <p:cNvSpPr>
            <a:spLocks noGrp="1"/>
          </p:cNvSpPr>
          <p:nvPr>
            <p:ph type="sldNum" sz="quarter" idx="12"/>
          </p:nvPr>
        </p:nvSpPr>
        <p:spPr/>
        <p:txBody>
          <a:bodyPr/>
          <a:lstStyle/>
          <a:p>
            <a:fld id="{0818DD8E-7252-4126-9C61-A49B3B917D60}" type="slidenum">
              <a:rPr lang="en-US" smtClean="0"/>
              <a:t>27</a:t>
            </a:fld>
            <a:endParaRPr lang="en-US"/>
          </a:p>
        </p:txBody>
      </p:sp>
      <p:pic>
        <p:nvPicPr>
          <p:cNvPr id="7" name="Content Placeholder 6" descr="A graph with numbers and text&#10;&#10;Description automatically generated">
            <a:extLst>
              <a:ext uri="{FF2B5EF4-FFF2-40B4-BE49-F238E27FC236}">
                <a16:creationId xmlns:a16="http://schemas.microsoft.com/office/drawing/2014/main" id="{27FC667A-1CF4-F74F-6D17-DCDDBAEE8992}"/>
              </a:ext>
            </a:extLst>
          </p:cNvPr>
          <p:cNvPicPr>
            <a:picLocks noGrp="1" noChangeAspect="1"/>
          </p:cNvPicPr>
          <p:nvPr>
            <p:ph sz="quarter" idx="11"/>
          </p:nvPr>
        </p:nvPicPr>
        <p:blipFill>
          <a:blip r:embed="rId3"/>
          <a:stretch>
            <a:fillRect/>
          </a:stretch>
        </p:blipFill>
        <p:spPr>
          <a:xfrm>
            <a:off x="1024029" y="1447800"/>
            <a:ext cx="10143941" cy="4343400"/>
          </a:xfrm>
        </p:spPr>
      </p:pic>
    </p:spTree>
    <p:extLst>
      <p:ext uri="{BB962C8B-B14F-4D97-AF65-F5344CB8AC3E}">
        <p14:creationId xmlns:p14="http://schemas.microsoft.com/office/powerpoint/2010/main" val="3768442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6E961-D730-7D32-3FDF-FE7FF73EED74}"/>
              </a:ext>
            </a:extLst>
          </p:cNvPr>
          <p:cNvSpPr>
            <a:spLocks noGrp="1"/>
          </p:cNvSpPr>
          <p:nvPr>
            <p:ph type="title"/>
          </p:nvPr>
        </p:nvSpPr>
        <p:spPr>
          <a:xfrm>
            <a:off x="1464590" y="306504"/>
            <a:ext cx="10756900" cy="457200"/>
          </a:xfrm>
        </p:spPr>
        <p:txBody>
          <a:bodyPr wrap="square" anchor="t">
            <a:normAutofit/>
          </a:bodyPr>
          <a:lstStyle/>
          <a:p>
            <a:pPr>
              <a:lnSpc>
                <a:spcPct val="90000"/>
              </a:lnSpc>
            </a:pPr>
            <a:r>
              <a:rPr lang="en-US" sz="2500"/>
              <a:t>Scaling</a:t>
            </a:r>
          </a:p>
        </p:txBody>
      </p:sp>
      <p:sp>
        <p:nvSpPr>
          <p:cNvPr id="4" name="Slide Number Placeholder 3">
            <a:extLst>
              <a:ext uri="{FF2B5EF4-FFF2-40B4-BE49-F238E27FC236}">
                <a16:creationId xmlns:a16="http://schemas.microsoft.com/office/drawing/2014/main" id="{6813E347-04B2-4676-9C75-6B9AAD2B27CA}"/>
              </a:ext>
            </a:extLst>
          </p:cNvPr>
          <p:cNvSpPr>
            <a:spLocks noGrp="1"/>
          </p:cNvSpPr>
          <p:nvPr>
            <p:ph type="sldNum" sz="quarter" idx="12"/>
          </p:nvPr>
        </p:nvSpPr>
        <p:spPr>
          <a:xfrm>
            <a:off x="9448800" y="6569075"/>
            <a:ext cx="2590800" cy="365125"/>
          </a:xfrm>
        </p:spPr>
        <p:txBody>
          <a:bodyPr anchor="ctr">
            <a:normAutofit/>
          </a:bodyPr>
          <a:lstStyle/>
          <a:p>
            <a:pPr>
              <a:spcAft>
                <a:spcPts val="600"/>
              </a:spcAft>
            </a:pPr>
            <a:fld id="{0818DD8E-7252-4126-9C61-A49B3B917D60}" type="slidenum">
              <a:rPr lang="en-US" smtClean="0"/>
              <a:pPr>
                <a:spcAft>
                  <a:spcPts val="600"/>
                </a:spcAft>
              </a:pPr>
              <a:t>28</a:t>
            </a:fld>
            <a:endParaRPr lang="en-US"/>
          </a:p>
        </p:txBody>
      </p:sp>
      <p:graphicFrame>
        <p:nvGraphicFramePr>
          <p:cNvPr id="6" name="Content Placeholder 2">
            <a:extLst>
              <a:ext uri="{FF2B5EF4-FFF2-40B4-BE49-F238E27FC236}">
                <a16:creationId xmlns:a16="http://schemas.microsoft.com/office/drawing/2014/main" id="{6DE88E0E-0BE7-78D5-F739-44841FD40893}"/>
              </a:ext>
            </a:extLst>
          </p:cNvPr>
          <p:cNvGraphicFramePr>
            <a:graphicFrameLocks noGrp="1"/>
          </p:cNvGraphicFramePr>
          <p:nvPr>
            <p:ph sz="quarter" idx="11"/>
            <p:extLst>
              <p:ext uri="{D42A27DB-BD31-4B8C-83A1-F6EECF244321}">
                <p14:modId xmlns:p14="http://schemas.microsoft.com/office/powerpoint/2010/main" val="893937470"/>
              </p:ext>
            </p:extLst>
          </p:nvPr>
        </p:nvGraphicFramePr>
        <p:xfrm>
          <a:off x="609600" y="1447800"/>
          <a:ext cx="109728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9436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3ADA0-0AA1-EBFB-E23E-FA40EFDCBFC1}"/>
              </a:ext>
            </a:extLst>
          </p:cNvPr>
          <p:cNvSpPr>
            <a:spLocks noGrp="1"/>
          </p:cNvSpPr>
          <p:nvPr>
            <p:ph type="title"/>
          </p:nvPr>
        </p:nvSpPr>
        <p:spPr/>
        <p:txBody>
          <a:bodyPr/>
          <a:lstStyle/>
          <a:p>
            <a:r>
              <a:rPr lang="en-US"/>
              <a:t>Sustaining Momentum </a:t>
            </a:r>
          </a:p>
        </p:txBody>
      </p:sp>
      <p:sp>
        <p:nvSpPr>
          <p:cNvPr id="3" name="Content Placeholder 2">
            <a:extLst>
              <a:ext uri="{FF2B5EF4-FFF2-40B4-BE49-F238E27FC236}">
                <a16:creationId xmlns:a16="http://schemas.microsoft.com/office/drawing/2014/main" id="{D05E3725-6903-304A-B5AA-E77166FF5CFD}"/>
              </a:ext>
            </a:extLst>
          </p:cNvPr>
          <p:cNvSpPr>
            <a:spLocks noGrp="1"/>
          </p:cNvSpPr>
          <p:nvPr>
            <p:ph sz="quarter" idx="11"/>
          </p:nvPr>
        </p:nvSpPr>
        <p:spPr/>
        <p:txBody>
          <a:bodyPr vert="horz" lIns="91440" tIns="45720" rIns="91440" bIns="45720" rtlCol="0" anchor="t">
            <a:normAutofit fontScale="92500"/>
          </a:bodyPr>
          <a:lstStyle/>
          <a:p>
            <a:pPr marL="0" indent="0">
              <a:buNone/>
            </a:pPr>
            <a:endParaRPr lang="en-US">
              <a:ea typeface="ヒラギノ角ゴ Pro W3"/>
              <a:cs typeface="+mn-lt"/>
            </a:endParaRPr>
          </a:p>
          <a:p>
            <a:r>
              <a:rPr lang="en-US">
                <a:ea typeface="+mn-lt"/>
                <a:cs typeface="+mn-lt"/>
              </a:rPr>
              <a:t>Continue to monitor progress and make adjustments</a:t>
            </a:r>
          </a:p>
          <a:p>
            <a:r>
              <a:rPr lang="en-US">
                <a:ea typeface="+mn-lt"/>
                <a:cs typeface="+mn-lt"/>
              </a:rPr>
              <a:t>Updates to key institutional practices and documents to systematize the assessment process.</a:t>
            </a:r>
            <a:endParaRPr lang="en-US"/>
          </a:p>
          <a:p>
            <a:pPr marL="569595" lvl="1" indent="-172720">
              <a:lnSpc>
                <a:spcPct val="110000"/>
              </a:lnSpc>
              <a:buFont typeface="Wingdings" panose="020B0604020202020204" pitchFamily="34" charset="0"/>
              <a:buChar char="§"/>
            </a:pPr>
            <a:r>
              <a:rPr lang="en-US"/>
              <a:t>Mastery of Learning Outcomes a primary goal in the 2022-2027 Strategic Plan</a:t>
            </a:r>
          </a:p>
          <a:p>
            <a:pPr marL="569595" lvl="1" indent="-172720">
              <a:lnSpc>
                <a:spcPct val="110000"/>
              </a:lnSpc>
              <a:buFont typeface="Wingdings" panose="020B0604020202020204" pitchFamily="34" charset="0"/>
              <a:buChar char="§"/>
            </a:pPr>
            <a:r>
              <a:rPr lang="en-US"/>
              <a:t>IC job description updated in most recent CBA to include </a:t>
            </a:r>
            <a:r>
              <a:rPr lang="en-US">
                <a:ea typeface="+mn-lt"/>
                <a:cs typeface="+mn-lt"/>
              </a:rPr>
              <a:t>to explicitly include facilitating the assessment process, utilizing assessment of student learning data, and engaging faculty in discussion. </a:t>
            </a:r>
          </a:p>
          <a:p>
            <a:pPr marL="569595" lvl="1" indent="-172720">
              <a:lnSpc>
                <a:spcPct val="110000"/>
              </a:lnSpc>
              <a:buFont typeface="Wingdings" panose="020B0604020202020204" pitchFamily="34" charset="0"/>
              <a:buChar char="§"/>
            </a:pPr>
            <a:r>
              <a:rPr lang="en-US"/>
              <a:t>Faculty Evaluation Handbook under review</a:t>
            </a:r>
          </a:p>
          <a:p>
            <a:endParaRPr lang="en-US"/>
          </a:p>
        </p:txBody>
      </p:sp>
      <p:sp>
        <p:nvSpPr>
          <p:cNvPr id="4" name="Slide Number Placeholder 3">
            <a:extLst>
              <a:ext uri="{FF2B5EF4-FFF2-40B4-BE49-F238E27FC236}">
                <a16:creationId xmlns:a16="http://schemas.microsoft.com/office/drawing/2014/main" id="{3363B93B-64F5-FD61-5953-AC0105A57F45}"/>
              </a:ext>
            </a:extLst>
          </p:cNvPr>
          <p:cNvSpPr>
            <a:spLocks noGrp="1"/>
          </p:cNvSpPr>
          <p:nvPr>
            <p:ph type="sldNum" sz="quarter" idx="12"/>
          </p:nvPr>
        </p:nvSpPr>
        <p:spPr/>
        <p:txBody>
          <a:bodyPr/>
          <a:lstStyle/>
          <a:p>
            <a:fld id="{0818DD8E-7252-4126-9C61-A49B3B917D60}" type="slidenum">
              <a:rPr lang="en-US" smtClean="0"/>
              <a:t>29</a:t>
            </a:fld>
            <a:endParaRPr lang="en-US"/>
          </a:p>
        </p:txBody>
      </p:sp>
    </p:spTree>
    <p:extLst>
      <p:ext uri="{BB962C8B-B14F-4D97-AF65-F5344CB8AC3E}">
        <p14:creationId xmlns:p14="http://schemas.microsoft.com/office/powerpoint/2010/main" val="672923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02A53-5B0E-56E8-BDC1-7219C5CA8045}"/>
              </a:ext>
            </a:extLst>
          </p:cNvPr>
          <p:cNvSpPr>
            <a:spLocks noGrp="1"/>
          </p:cNvSpPr>
          <p:nvPr>
            <p:ph type="title"/>
          </p:nvPr>
        </p:nvSpPr>
        <p:spPr/>
        <p:txBody>
          <a:bodyPr/>
          <a:lstStyle/>
          <a:p>
            <a:r>
              <a:rPr lang="en-US"/>
              <a:t>Overview</a:t>
            </a:r>
          </a:p>
        </p:txBody>
      </p:sp>
      <p:sp>
        <p:nvSpPr>
          <p:cNvPr id="3" name="Content Placeholder 2">
            <a:extLst>
              <a:ext uri="{FF2B5EF4-FFF2-40B4-BE49-F238E27FC236}">
                <a16:creationId xmlns:a16="http://schemas.microsoft.com/office/drawing/2014/main" id="{F92DD4D0-D978-376D-BB70-F8D3FFFF7EFF}"/>
              </a:ext>
            </a:extLst>
          </p:cNvPr>
          <p:cNvSpPr>
            <a:spLocks noGrp="1"/>
          </p:cNvSpPr>
          <p:nvPr>
            <p:ph sz="quarter" idx="11"/>
          </p:nvPr>
        </p:nvSpPr>
        <p:spPr/>
        <p:txBody>
          <a:bodyPr vert="horz" lIns="91440" tIns="45720" rIns="91440" bIns="45720" rtlCol="0" anchor="t">
            <a:normAutofit/>
          </a:bodyPr>
          <a:lstStyle/>
          <a:p>
            <a:pPr marL="0" indent="0">
              <a:buNone/>
            </a:pPr>
            <a:r>
              <a:rPr lang="en-US"/>
              <a:t>Discussion Topics</a:t>
            </a:r>
          </a:p>
          <a:p>
            <a:r>
              <a:rPr lang="en-US"/>
              <a:t>ECC Culture</a:t>
            </a:r>
          </a:p>
          <a:p>
            <a:r>
              <a:rPr lang="en-US"/>
              <a:t>Renewing our Assessment 'System'</a:t>
            </a:r>
          </a:p>
          <a:p>
            <a:r>
              <a:rPr lang="en-US"/>
              <a:t>Results</a:t>
            </a:r>
          </a:p>
          <a:p>
            <a:r>
              <a:rPr lang="en-US"/>
              <a:t>Scaling Our Efforts</a:t>
            </a:r>
          </a:p>
          <a:p>
            <a:r>
              <a:rPr lang="en-US"/>
              <a:t>Sustaining Momentum</a:t>
            </a:r>
          </a:p>
          <a:p>
            <a:pPr marL="396875" lvl="1" indent="0">
              <a:buNone/>
            </a:pPr>
            <a:endParaRPr lang="en-US"/>
          </a:p>
          <a:p>
            <a:endParaRPr lang="en-US"/>
          </a:p>
          <a:p>
            <a:endParaRPr lang="en-US"/>
          </a:p>
        </p:txBody>
      </p:sp>
      <p:sp>
        <p:nvSpPr>
          <p:cNvPr id="4" name="Slide Number Placeholder 3">
            <a:extLst>
              <a:ext uri="{FF2B5EF4-FFF2-40B4-BE49-F238E27FC236}">
                <a16:creationId xmlns:a16="http://schemas.microsoft.com/office/drawing/2014/main" id="{2766B76F-198D-0350-57D3-D40609BDB950}"/>
              </a:ext>
            </a:extLst>
          </p:cNvPr>
          <p:cNvSpPr>
            <a:spLocks noGrp="1"/>
          </p:cNvSpPr>
          <p:nvPr>
            <p:ph type="sldNum" sz="quarter" idx="12"/>
          </p:nvPr>
        </p:nvSpPr>
        <p:spPr/>
        <p:txBody>
          <a:bodyPr/>
          <a:lstStyle/>
          <a:p>
            <a:fld id="{0818DD8E-7252-4126-9C61-A49B3B917D60}" type="slidenum">
              <a:rPr lang="en-US" smtClean="0"/>
              <a:t>3</a:t>
            </a:fld>
            <a:endParaRPr lang="en-US"/>
          </a:p>
        </p:txBody>
      </p:sp>
    </p:spTree>
    <p:extLst>
      <p:ext uri="{BB962C8B-B14F-4D97-AF65-F5344CB8AC3E}">
        <p14:creationId xmlns:p14="http://schemas.microsoft.com/office/powerpoint/2010/main" val="2385763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34446B-2637-4B56-8555-BA90F3445FA9}"/>
              </a:ext>
            </a:extLst>
          </p:cNvPr>
          <p:cNvSpPr>
            <a:spLocks noGrp="1"/>
          </p:cNvSpPr>
          <p:nvPr>
            <p:ph type="title"/>
          </p:nvPr>
        </p:nvSpPr>
        <p:spPr>
          <a:xfrm>
            <a:off x="5588000" y="914401"/>
            <a:ext cx="5508487" cy="1523999"/>
          </a:xfrm>
        </p:spPr>
        <p:txBody>
          <a:bodyPr wrap="square" anchor="t">
            <a:normAutofit/>
          </a:bodyPr>
          <a:lstStyle/>
          <a:p>
            <a:r>
              <a:rPr lang="en-US" dirty="0"/>
              <a:t>Thank you!</a:t>
            </a:r>
          </a:p>
        </p:txBody>
      </p:sp>
      <p:sp>
        <p:nvSpPr>
          <p:cNvPr id="16" name="Text Placeholder 2">
            <a:extLst>
              <a:ext uri="{FF2B5EF4-FFF2-40B4-BE49-F238E27FC236}">
                <a16:creationId xmlns:a16="http://schemas.microsoft.com/office/drawing/2014/main" id="{86B959AE-D39C-B066-8A42-5AF4364631E2}"/>
              </a:ext>
            </a:extLst>
          </p:cNvPr>
          <p:cNvSpPr>
            <a:spLocks noGrp="1"/>
          </p:cNvSpPr>
          <p:nvPr>
            <p:ph type="body" sz="quarter" idx="13"/>
          </p:nvPr>
        </p:nvSpPr>
        <p:spPr>
          <a:xfrm>
            <a:off x="5588000" y="2592457"/>
            <a:ext cx="3970867" cy="952500"/>
          </a:xfrm>
        </p:spPr>
        <p:txBody>
          <a:bodyPr vert="horz" lIns="91440" tIns="45720" rIns="91440" bIns="45720" rtlCol="0" anchor="t">
            <a:normAutofit/>
          </a:bodyPr>
          <a:lstStyle/>
          <a:p>
            <a:r>
              <a:rPr lang="en-US" dirty="0">
                <a:hlinkClick r:id="rId2"/>
              </a:rPr>
              <a:t>Aschopen@elgin.edu</a:t>
            </a:r>
            <a:endParaRPr lang="en-US"/>
          </a:p>
          <a:p>
            <a:r>
              <a:rPr lang="en-US" dirty="0">
                <a:hlinkClick r:id="rId3"/>
              </a:rPr>
              <a:t>Troeger@elgin.edu</a:t>
            </a:r>
            <a:endParaRPr lang="en-US" dirty="0"/>
          </a:p>
          <a:p>
            <a:endParaRPr lang="en-US" dirty="0"/>
          </a:p>
        </p:txBody>
      </p:sp>
    </p:spTree>
    <p:extLst>
      <p:ext uri="{BB962C8B-B14F-4D97-AF65-F5344CB8AC3E}">
        <p14:creationId xmlns:p14="http://schemas.microsoft.com/office/powerpoint/2010/main" val="625393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37ADB-66C7-1C54-A751-0C8253BA1B58}"/>
              </a:ext>
            </a:extLst>
          </p:cNvPr>
          <p:cNvSpPr>
            <a:spLocks noGrp="1"/>
          </p:cNvSpPr>
          <p:nvPr>
            <p:ph type="title"/>
          </p:nvPr>
        </p:nvSpPr>
        <p:spPr/>
        <p:txBody>
          <a:bodyPr/>
          <a:lstStyle/>
          <a:p>
            <a:r>
              <a:rPr lang="en-US"/>
              <a:t>Need/Opportunity</a:t>
            </a:r>
          </a:p>
        </p:txBody>
      </p:sp>
      <p:sp>
        <p:nvSpPr>
          <p:cNvPr id="3" name="Content Placeholder 2">
            <a:extLst>
              <a:ext uri="{FF2B5EF4-FFF2-40B4-BE49-F238E27FC236}">
                <a16:creationId xmlns:a16="http://schemas.microsoft.com/office/drawing/2014/main" id="{43AFD771-D21E-1BEB-B351-7BD5EBEAC8A5}"/>
              </a:ext>
            </a:extLst>
          </p:cNvPr>
          <p:cNvSpPr>
            <a:spLocks noGrp="1"/>
          </p:cNvSpPr>
          <p:nvPr>
            <p:ph sz="quarter" idx="11"/>
          </p:nvPr>
        </p:nvSpPr>
        <p:spPr/>
        <p:txBody>
          <a:bodyPr vert="horz" lIns="91440" tIns="45720" rIns="91440" bIns="45720" rtlCol="0" anchor="t">
            <a:normAutofit/>
          </a:bodyPr>
          <a:lstStyle/>
          <a:p>
            <a:pPr marL="0" indent="0">
              <a:buNone/>
            </a:pPr>
            <a:r>
              <a:rPr lang="en-US"/>
              <a:t>Assessment of student learning occurred inconsistently across faculty and divisions</a:t>
            </a:r>
          </a:p>
          <a:p>
            <a:pPr marL="569595" lvl="1" indent="-172720"/>
            <a:r>
              <a:rPr lang="en-US"/>
              <a:t>Insufficient volume of student learning artifacts to make generalized conclusions about student progress towards our general education learning outcomes</a:t>
            </a:r>
          </a:p>
          <a:p>
            <a:pPr marL="569595" lvl="1" indent="-172720"/>
            <a:r>
              <a:rPr lang="en-US"/>
              <a:t>Equity gaps were masked by not disaggregating data by different student characteristics</a:t>
            </a:r>
          </a:p>
          <a:p>
            <a:pPr marL="569595" lvl="1" indent="-172720"/>
            <a:r>
              <a:rPr lang="en-US"/>
              <a:t>Use of evidence of student learning and improvements to student learning were not shared</a:t>
            </a:r>
          </a:p>
        </p:txBody>
      </p:sp>
      <p:sp>
        <p:nvSpPr>
          <p:cNvPr id="4" name="Slide Number Placeholder 3">
            <a:extLst>
              <a:ext uri="{FF2B5EF4-FFF2-40B4-BE49-F238E27FC236}">
                <a16:creationId xmlns:a16="http://schemas.microsoft.com/office/drawing/2014/main" id="{4CFB8611-50F5-1294-6972-5E91588DA0E7}"/>
              </a:ext>
            </a:extLst>
          </p:cNvPr>
          <p:cNvSpPr>
            <a:spLocks noGrp="1"/>
          </p:cNvSpPr>
          <p:nvPr>
            <p:ph type="sldNum" sz="quarter" idx="12"/>
          </p:nvPr>
        </p:nvSpPr>
        <p:spPr/>
        <p:txBody>
          <a:bodyPr/>
          <a:lstStyle/>
          <a:p>
            <a:fld id="{0818DD8E-7252-4126-9C61-A49B3B917D60}" type="slidenum">
              <a:rPr lang="en-US" smtClean="0"/>
              <a:t>4</a:t>
            </a:fld>
            <a:endParaRPr lang="en-US"/>
          </a:p>
        </p:txBody>
      </p:sp>
    </p:spTree>
    <p:extLst>
      <p:ext uri="{BB962C8B-B14F-4D97-AF65-F5344CB8AC3E}">
        <p14:creationId xmlns:p14="http://schemas.microsoft.com/office/powerpoint/2010/main" val="2353290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B8CF9-1AFC-609F-C8E0-A3EE75248D58}"/>
              </a:ext>
            </a:extLst>
          </p:cNvPr>
          <p:cNvSpPr>
            <a:spLocks noGrp="1"/>
          </p:cNvSpPr>
          <p:nvPr>
            <p:ph type="title"/>
          </p:nvPr>
        </p:nvSpPr>
        <p:spPr>
          <a:xfrm>
            <a:off x="1367125" y="147016"/>
            <a:ext cx="10756900" cy="457200"/>
          </a:xfrm>
        </p:spPr>
        <p:txBody>
          <a:bodyPr/>
          <a:lstStyle/>
          <a:p>
            <a:r>
              <a:rPr lang="en-US" sz="2800" dirty="0"/>
              <a:t>Shifting Assessment Culture from Compliance to </a:t>
            </a:r>
            <a:br>
              <a:rPr lang="en-US" sz="2800" dirty="0"/>
            </a:br>
            <a:r>
              <a:rPr lang="en-US" sz="2800" dirty="0"/>
              <a:t>Inquiry &amp; Continuous Improvement</a:t>
            </a:r>
          </a:p>
        </p:txBody>
      </p:sp>
      <p:sp>
        <p:nvSpPr>
          <p:cNvPr id="3" name="Content Placeholder 2">
            <a:extLst>
              <a:ext uri="{FF2B5EF4-FFF2-40B4-BE49-F238E27FC236}">
                <a16:creationId xmlns:a16="http://schemas.microsoft.com/office/drawing/2014/main" id="{D40D251B-475A-47F3-B906-421116179FD0}"/>
              </a:ext>
            </a:extLst>
          </p:cNvPr>
          <p:cNvSpPr>
            <a:spLocks noGrp="1"/>
          </p:cNvSpPr>
          <p:nvPr>
            <p:ph sz="quarter" idx="11"/>
          </p:nvPr>
        </p:nvSpPr>
        <p:spPr/>
        <p:txBody>
          <a:bodyPr vert="horz" lIns="91440" tIns="45720" rIns="91440" bIns="45720" rtlCol="0" anchor="t">
            <a:normAutofit/>
          </a:bodyPr>
          <a:lstStyle/>
          <a:p>
            <a:pPr marL="0" indent="0">
              <a:buNone/>
            </a:pPr>
            <a:r>
              <a:rPr lang="en-US" dirty="0"/>
              <a:t>Positioning Faculty at the Center of Change</a:t>
            </a:r>
          </a:p>
          <a:p>
            <a:pPr marL="569595" lvl="1" indent="-172720">
              <a:lnSpc>
                <a:spcPct val="110000"/>
              </a:lnSpc>
            </a:pPr>
            <a:r>
              <a:rPr lang="en-US" dirty="0"/>
              <a:t>Listening Sessions</a:t>
            </a:r>
          </a:p>
          <a:p>
            <a:pPr lvl="2" indent="-172720">
              <a:lnSpc>
                <a:spcPct val="110000"/>
              </a:lnSpc>
            </a:pPr>
            <a:r>
              <a:rPr lang="en-US" dirty="0"/>
              <a:t>Meaningful</a:t>
            </a:r>
          </a:p>
          <a:p>
            <a:pPr lvl="2" indent="-172720">
              <a:lnSpc>
                <a:spcPct val="110000"/>
              </a:lnSpc>
            </a:pPr>
            <a:r>
              <a:rPr lang="en-US" dirty="0"/>
              <a:t>Actionable</a:t>
            </a:r>
          </a:p>
          <a:p>
            <a:pPr lvl="2" indent="-172720">
              <a:lnSpc>
                <a:spcPct val="110000"/>
              </a:lnSpc>
            </a:pPr>
            <a:r>
              <a:rPr lang="en-US" dirty="0"/>
              <a:t>Manageable</a:t>
            </a:r>
            <a:br>
              <a:rPr lang="en-US" dirty="0">
                <a:cs typeface="+mn-lt"/>
              </a:rPr>
            </a:br>
            <a:endParaRPr lang="en-US"/>
          </a:p>
          <a:p>
            <a:pPr marL="569595" lvl="1" indent="-172720">
              <a:lnSpc>
                <a:spcPct val="110000"/>
              </a:lnSpc>
            </a:pPr>
            <a:r>
              <a:rPr lang="en-US" dirty="0"/>
              <a:t>Assessment Strategy Team</a:t>
            </a:r>
          </a:p>
          <a:p>
            <a:pPr lvl="2" indent="-172720">
              <a:lnSpc>
                <a:spcPct val="110000"/>
              </a:lnSpc>
            </a:pPr>
            <a:r>
              <a:rPr lang="en-US" dirty="0">
                <a:latin typeface="Arial"/>
                <a:cs typeface="Arial"/>
              </a:rPr>
              <a:t>Collaboration between faculty and administrators</a:t>
            </a:r>
          </a:p>
          <a:p>
            <a:pPr lvl="2" indent="-172720">
              <a:lnSpc>
                <a:spcPct val="110000"/>
              </a:lnSpc>
            </a:pPr>
            <a:r>
              <a:rPr lang="en-US" dirty="0">
                <a:latin typeface="Arial"/>
                <a:cs typeface="Arial"/>
              </a:rPr>
              <a:t>Diverse perspectives</a:t>
            </a:r>
          </a:p>
          <a:p>
            <a:pPr lvl="2" indent="-172720">
              <a:lnSpc>
                <a:spcPct val="110000"/>
              </a:lnSpc>
            </a:pPr>
            <a:r>
              <a:rPr lang="en-US" dirty="0">
                <a:latin typeface="Arial"/>
                <a:cs typeface="Arial"/>
              </a:rPr>
              <a:t>Task-driven committee – shift culture and create structure</a:t>
            </a:r>
          </a:p>
          <a:p>
            <a:pPr marL="569595" lvl="1" indent="-172720">
              <a:lnSpc>
                <a:spcPct val="110000"/>
              </a:lnSpc>
            </a:pPr>
            <a:endParaRPr lang="en-US"/>
          </a:p>
          <a:p>
            <a:pPr marL="396875" lvl="1" indent="0">
              <a:lnSpc>
                <a:spcPct val="110000"/>
              </a:lnSpc>
              <a:buNone/>
            </a:pPr>
            <a:endParaRPr lang="en-US"/>
          </a:p>
          <a:p>
            <a:pPr marL="396875" lvl="1" indent="0">
              <a:buNone/>
            </a:pPr>
            <a:endParaRPr lang="en-US"/>
          </a:p>
        </p:txBody>
      </p:sp>
      <p:sp>
        <p:nvSpPr>
          <p:cNvPr id="4" name="Slide Number Placeholder 3">
            <a:extLst>
              <a:ext uri="{FF2B5EF4-FFF2-40B4-BE49-F238E27FC236}">
                <a16:creationId xmlns:a16="http://schemas.microsoft.com/office/drawing/2014/main" id="{FF775252-8A4B-B02F-39E9-4EC92EAC72D3}"/>
              </a:ext>
            </a:extLst>
          </p:cNvPr>
          <p:cNvSpPr>
            <a:spLocks noGrp="1"/>
          </p:cNvSpPr>
          <p:nvPr>
            <p:ph type="sldNum" sz="quarter" idx="12"/>
          </p:nvPr>
        </p:nvSpPr>
        <p:spPr/>
        <p:txBody>
          <a:bodyPr/>
          <a:lstStyle/>
          <a:p>
            <a:fld id="{0818DD8E-7252-4126-9C61-A49B3B917D60}" type="slidenum">
              <a:rPr lang="en-US" smtClean="0"/>
              <a:t>5</a:t>
            </a:fld>
            <a:endParaRPr lang="en-US"/>
          </a:p>
        </p:txBody>
      </p:sp>
    </p:spTree>
    <p:extLst>
      <p:ext uri="{BB962C8B-B14F-4D97-AF65-F5344CB8AC3E}">
        <p14:creationId xmlns:p14="http://schemas.microsoft.com/office/powerpoint/2010/main" val="2818053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B8CF9-1AFC-609F-C8E0-A3EE75248D58}"/>
              </a:ext>
            </a:extLst>
          </p:cNvPr>
          <p:cNvSpPr>
            <a:spLocks noGrp="1"/>
          </p:cNvSpPr>
          <p:nvPr>
            <p:ph type="title"/>
          </p:nvPr>
        </p:nvSpPr>
        <p:spPr>
          <a:xfrm>
            <a:off x="1367125" y="147016"/>
            <a:ext cx="10756900" cy="457200"/>
          </a:xfrm>
        </p:spPr>
        <p:txBody>
          <a:bodyPr/>
          <a:lstStyle/>
          <a:p>
            <a:r>
              <a:rPr lang="en-US" sz="2800"/>
              <a:t>Shifting Assessment Culture from Compliance to </a:t>
            </a:r>
            <a:br>
              <a:rPr lang="en-US" sz="2800"/>
            </a:br>
            <a:r>
              <a:rPr lang="en-US" sz="2800"/>
              <a:t>Continuous Improvement</a:t>
            </a:r>
          </a:p>
        </p:txBody>
      </p:sp>
      <p:sp>
        <p:nvSpPr>
          <p:cNvPr id="3" name="Content Placeholder 2">
            <a:extLst>
              <a:ext uri="{FF2B5EF4-FFF2-40B4-BE49-F238E27FC236}">
                <a16:creationId xmlns:a16="http://schemas.microsoft.com/office/drawing/2014/main" id="{D40D251B-475A-47F3-B906-421116179FD0}"/>
              </a:ext>
            </a:extLst>
          </p:cNvPr>
          <p:cNvSpPr>
            <a:spLocks noGrp="1"/>
          </p:cNvSpPr>
          <p:nvPr>
            <p:ph sz="quarter" idx="11"/>
          </p:nvPr>
        </p:nvSpPr>
        <p:spPr/>
        <p:txBody>
          <a:bodyPr vert="horz" lIns="91440" tIns="45720" rIns="91440" bIns="45720" rtlCol="0" anchor="t">
            <a:normAutofit fontScale="92500" lnSpcReduction="10000"/>
          </a:bodyPr>
          <a:lstStyle/>
          <a:p>
            <a:pPr marL="1905">
              <a:buFont typeface="Wingdings" panose="05000000000000000000" pitchFamily="2" charset="2"/>
              <a:buNone/>
            </a:pPr>
            <a:r>
              <a:rPr lang="en-US"/>
              <a:t>Assessment Strategy Team (AST)</a:t>
            </a:r>
            <a:br>
              <a:rPr lang="en-US"/>
            </a:br>
            <a:endParaRPr lang="en-US"/>
          </a:p>
          <a:p>
            <a:pPr marL="0" indent="0">
              <a:buNone/>
            </a:pPr>
            <a:r>
              <a:rPr lang="en-US" sz="1700" b="1">
                <a:latin typeface="Segoe"/>
                <a:ea typeface="Calibri"/>
                <a:cs typeface="Calibri"/>
              </a:rPr>
              <a:t>AST Goals:</a:t>
            </a:r>
            <a:endParaRPr lang="en-US" sz="1700">
              <a:latin typeface="Segoe"/>
            </a:endParaRPr>
          </a:p>
          <a:p>
            <a:r>
              <a:rPr lang="en-US" sz="1700">
                <a:latin typeface="Segoe"/>
                <a:ea typeface="Calibri"/>
                <a:cs typeface="Calibri"/>
              </a:rPr>
              <a:t> Stimulate broad faculty engagement in </a:t>
            </a:r>
            <a:r>
              <a:rPr lang="en-US" sz="1700" b="1" i="1">
                <a:latin typeface="Segoe"/>
                <a:ea typeface="Calibri"/>
                <a:cs typeface="Calibri"/>
              </a:rPr>
              <a:t>equity-minded</a:t>
            </a:r>
            <a:r>
              <a:rPr lang="en-US" sz="1700" b="1">
                <a:latin typeface="Segoe"/>
                <a:ea typeface="Calibri"/>
                <a:cs typeface="Calibri"/>
              </a:rPr>
              <a:t> </a:t>
            </a:r>
            <a:r>
              <a:rPr lang="en-US" sz="1700">
                <a:latin typeface="Segoe"/>
                <a:ea typeface="Calibri"/>
                <a:cs typeface="Calibri"/>
              </a:rPr>
              <a:t>assessment of student learning outcomes </a:t>
            </a:r>
            <a:endParaRPr lang="en-US" sz="1700">
              <a:latin typeface="Segoe"/>
            </a:endParaRPr>
          </a:p>
          <a:p>
            <a:r>
              <a:rPr lang="en-US" sz="1700">
                <a:latin typeface="Segoe"/>
                <a:ea typeface="Calibri"/>
                <a:cs typeface="Calibri"/>
              </a:rPr>
              <a:t>Develop an effective </a:t>
            </a:r>
            <a:r>
              <a:rPr lang="en-US" sz="1700" b="1">
                <a:latin typeface="Segoe"/>
                <a:ea typeface="Calibri"/>
                <a:cs typeface="Calibri"/>
              </a:rPr>
              <a:t>‘system’</a:t>
            </a:r>
            <a:r>
              <a:rPr lang="en-US" sz="1700">
                <a:latin typeface="Segoe"/>
                <a:ea typeface="Calibri"/>
                <a:cs typeface="Calibri"/>
              </a:rPr>
              <a:t> that leverages evidence of student learning to identify opportunities to improve student learning </a:t>
            </a:r>
            <a:endParaRPr lang="en-US" sz="1700">
              <a:latin typeface="Segoe"/>
            </a:endParaRPr>
          </a:p>
          <a:p>
            <a:pPr marL="1905" indent="0">
              <a:buNone/>
            </a:pPr>
            <a:br>
              <a:rPr lang="en-US" sz="1100" b="1">
                <a:latin typeface="Calibri"/>
                <a:ea typeface="Calibri"/>
                <a:cs typeface="Calibri"/>
              </a:rPr>
            </a:br>
            <a:br>
              <a:rPr lang="en-US" sz="1100" b="1">
                <a:latin typeface="Calibri"/>
                <a:ea typeface="Calibri"/>
                <a:cs typeface="Calibri"/>
              </a:rPr>
            </a:br>
            <a:r>
              <a:rPr lang="en-US" sz="1800" b="1">
                <a:latin typeface="Calibri"/>
                <a:ea typeface="Calibri"/>
                <a:cs typeface="Calibri"/>
              </a:rPr>
              <a:t>Assessment Philosophy Statement</a:t>
            </a:r>
            <a:br>
              <a:rPr lang="en-US" sz="1800" b="1">
                <a:latin typeface="Calibri"/>
                <a:ea typeface="Calibri"/>
                <a:cs typeface="Calibri"/>
              </a:rPr>
            </a:br>
            <a:r>
              <a:rPr lang="en-US" sz="1800">
                <a:latin typeface="Calibri"/>
                <a:ea typeface="Calibri"/>
                <a:cs typeface="Calibri"/>
              </a:rPr>
              <a:t>Learning outcomes assessment at ECC is an ongoing, collective process of examining student learning for the purpose of improving learning for all student groups.  Meaningful and effective outcomes assessment involves understanding the mental models through which we view student learning, nurturing curiosity, collaborating within and across departments to develop methods to measure student progress towards course, program, and general education learning outcomes, and engaging in productive dialogue with each other to identify impactful adjustments to instruction and curriculum.</a:t>
            </a:r>
            <a:br>
              <a:rPr lang="en-US" sz="1800">
                <a:latin typeface="Calibri"/>
                <a:ea typeface="Calibri"/>
                <a:cs typeface="Calibri"/>
              </a:rPr>
            </a:br>
            <a:endParaRPr lang="en-US" sz="1100" b="1">
              <a:latin typeface="Calibri"/>
              <a:ea typeface="Calibri"/>
              <a:cs typeface="Calibri"/>
            </a:endParaRPr>
          </a:p>
        </p:txBody>
      </p:sp>
      <p:sp>
        <p:nvSpPr>
          <p:cNvPr id="4" name="Slide Number Placeholder 3">
            <a:extLst>
              <a:ext uri="{FF2B5EF4-FFF2-40B4-BE49-F238E27FC236}">
                <a16:creationId xmlns:a16="http://schemas.microsoft.com/office/drawing/2014/main" id="{FF775252-8A4B-B02F-39E9-4EC92EAC72D3}"/>
              </a:ext>
            </a:extLst>
          </p:cNvPr>
          <p:cNvSpPr>
            <a:spLocks noGrp="1"/>
          </p:cNvSpPr>
          <p:nvPr>
            <p:ph type="sldNum" sz="quarter" idx="12"/>
          </p:nvPr>
        </p:nvSpPr>
        <p:spPr/>
        <p:txBody>
          <a:bodyPr/>
          <a:lstStyle/>
          <a:p>
            <a:fld id="{0818DD8E-7252-4126-9C61-A49B3B917D60}" type="slidenum">
              <a:rPr lang="en-US" smtClean="0"/>
              <a:t>6</a:t>
            </a:fld>
            <a:endParaRPr lang="en-US"/>
          </a:p>
        </p:txBody>
      </p:sp>
    </p:spTree>
    <p:extLst>
      <p:ext uri="{BB962C8B-B14F-4D97-AF65-F5344CB8AC3E}">
        <p14:creationId xmlns:p14="http://schemas.microsoft.com/office/powerpoint/2010/main" val="3899288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B8CF9-1AFC-609F-C8E0-A3EE75248D58}"/>
              </a:ext>
            </a:extLst>
          </p:cNvPr>
          <p:cNvSpPr>
            <a:spLocks noGrp="1"/>
          </p:cNvSpPr>
          <p:nvPr>
            <p:ph type="title"/>
          </p:nvPr>
        </p:nvSpPr>
        <p:spPr>
          <a:xfrm>
            <a:off x="1464590" y="306504"/>
            <a:ext cx="10756900" cy="457200"/>
          </a:xfrm>
        </p:spPr>
        <p:txBody>
          <a:bodyPr wrap="square" anchor="t">
            <a:normAutofit/>
          </a:bodyPr>
          <a:lstStyle/>
          <a:p>
            <a:pPr>
              <a:lnSpc>
                <a:spcPct val="90000"/>
              </a:lnSpc>
            </a:pPr>
            <a:r>
              <a:rPr lang="en-US" sz="2500"/>
              <a:t>Renewing Our Assessment System to Close Equity Gaps</a:t>
            </a:r>
          </a:p>
        </p:txBody>
      </p:sp>
      <p:sp>
        <p:nvSpPr>
          <p:cNvPr id="4" name="Slide Number Placeholder 3">
            <a:extLst>
              <a:ext uri="{FF2B5EF4-FFF2-40B4-BE49-F238E27FC236}">
                <a16:creationId xmlns:a16="http://schemas.microsoft.com/office/drawing/2014/main" id="{FF775252-8A4B-B02F-39E9-4EC92EAC72D3}"/>
              </a:ext>
            </a:extLst>
          </p:cNvPr>
          <p:cNvSpPr>
            <a:spLocks noGrp="1"/>
          </p:cNvSpPr>
          <p:nvPr>
            <p:ph type="sldNum" sz="quarter" idx="12"/>
          </p:nvPr>
        </p:nvSpPr>
        <p:spPr>
          <a:xfrm>
            <a:off x="9448800" y="6569075"/>
            <a:ext cx="2590800" cy="365125"/>
          </a:xfrm>
        </p:spPr>
        <p:txBody>
          <a:bodyPr anchor="ctr">
            <a:normAutofit/>
          </a:bodyPr>
          <a:lstStyle/>
          <a:p>
            <a:pPr>
              <a:spcAft>
                <a:spcPts val="600"/>
              </a:spcAft>
            </a:pPr>
            <a:fld id="{0818DD8E-7252-4126-9C61-A49B3B917D60}" type="slidenum">
              <a:rPr lang="en-US" smtClean="0"/>
              <a:pPr>
                <a:spcAft>
                  <a:spcPts val="600"/>
                </a:spcAft>
              </a:pPr>
              <a:t>7</a:t>
            </a:fld>
            <a:endParaRPr lang="en-US"/>
          </a:p>
        </p:txBody>
      </p:sp>
      <p:graphicFrame>
        <p:nvGraphicFramePr>
          <p:cNvPr id="8" name="Content Placeholder 2">
            <a:extLst>
              <a:ext uri="{FF2B5EF4-FFF2-40B4-BE49-F238E27FC236}">
                <a16:creationId xmlns:a16="http://schemas.microsoft.com/office/drawing/2014/main" id="{C9988934-7841-BB8E-8727-C4E1636C3B97}"/>
              </a:ext>
            </a:extLst>
          </p:cNvPr>
          <p:cNvGraphicFramePr>
            <a:graphicFrameLocks noGrp="1"/>
          </p:cNvGraphicFramePr>
          <p:nvPr>
            <p:ph sz="quarter" idx="11"/>
            <p:extLst>
              <p:ext uri="{D42A27DB-BD31-4B8C-83A1-F6EECF244321}">
                <p14:modId xmlns:p14="http://schemas.microsoft.com/office/powerpoint/2010/main" val="2181787684"/>
              </p:ext>
            </p:extLst>
          </p:nvPr>
        </p:nvGraphicFramePr>
        <p:xfrm>
          <a:off x="609600" y="1447800"/>
          <a:ext cx="109728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6301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AC77B-6EE7-4452-CB2A-6E25D8053A2C}"/>
              </a:ext>
            </a:extLst>
          </p:cNvPr>
          <p:cNvSpPr>
            <a:spLocks noGrp="1"/>
          </p:cNvSpPr>
          <p:nvPr>
            <p:ph type="title"/>
          </p:nvPr>
        </p:nvSpPr>
        <p:spPr/>
        <p:txBody>
          <a:bodyPr/>
          <a:lstStyle/>
          <a:p>
            <a:r>
              <a:rPr lang="en-US"/>
              <a:t>Cohort Structure</a:t>
            </a:r>
          </a:p>
        </p:txBody>
      </p:sp>
      <p:graphicFrame>
        <p:nvGraphicFramePr>
          <p:cNvPr id="5" name="Content Placeholder 4">
            <a:extLst>
              <a:ext uri="{FF2B5EF4-FFF2-40B4-BE49-F238E27FC236}">
                <a16:creationId xmlns:a16="http://schemas.microsoft.com/office/drawing/2014/main" id="{F4E2C113-9A28-8633-2E75-3B6333735D87}"/>
              </a:ext>
            </a:extLst>
          </p:cNvPr>
          <p:cNvGraphicFramePr>
            <a:graphicFrameLocks noGrp="1"/>
          </p:cNvGraphicFramePr>
          <p:nvPr>
            <p:ph sz="quarter" idx="11"/>
          </p:nvPr>
        </p:nvGraphicFramePr>
        <p:xfrm>
          <a:off x="609600" y="1447800"/>
          <a:ext cx="109728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4C0E467A-145C-6C93-5761-24E909A6B077}"/>
              </a:ext>
            </a:extLst>
          </p:cNvPr>
          <p:cNvSpPr>
            <a:spLocks noGrp="1"/>
          </p:cNvSpPr>
          <p:nvPr>
            <p:ph type="sldNum" sz="quarter" idx="12"/>
          </p:nvPr>
        </p:nvSpPr>
        <p:spPr/>
        <p:txBody>
          <a:bodyPr/>
          <a:lstStyle/>
          <a:p>
            <a:fld id="{0818DD8E-7252-4126-9C61-A49B3B917D60}" type="slidenum">
              <a:rPr lang="en-US" smtClean="0"/>
              <a:t>8</a:t>
            </a:fld>
            <a:endParaRPr lang="en-US"/>
          </a:p>
        </p:txBody>
      </p:sp>
    </p:spTree>
    <p:extLst>
      <p:ext uri="{BB962C8B-B14F-4D97-AF65-F5344CB8AC3E}">
        <p14:creationId xmlns:p14="http://schemas.microsoft.com/office/powerpoint/2010/main" val="2045269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AC77B-6EE7-4452-CB2A-6E25D8053A2C}"/>
              </a:ext>
            </a:extLst>
          </p:cNvPr>
          <p:cNvSpPr>
            <a:spLocks noGrp="1"/>
          </p:cNvSpPr>
          <p:nvPr>
            <p:ph type="title"/>
          </p:nvPr>
        </p:nvSpPr>
        <p:spPr/>
        <p:txBody>
          <a:bodyPr/>
          <a:lstStyle/>
          <a:p>
            <a:r>
              <a:rPr lang="en-US"/>
              <a:t>Cohort Structure:  Example Cohort Started Spring 2023 </a:t>
            </a:r>
          </a:p>
        </p:txBody>
      </p:sp>
      <p:graphicFrame>
        <p:nvGraphicFramePr>
          <p:cNvPr id="5" name="Content Placeholder 4">
            <a:extLst>
              <a:ext uri="{FF2B5EF4-FFF2-40B4-BE49-F238E27FC236}">
                <a16:creationId xmlns:a16="http://schemas.microsoft.com/office/drawing/2014/main" id="{F4E2C113-9A28-8633-2E75-3B6333735D87}"/>
              </a:ext>
            </a:extLst>
          </p:cNvPr>
          <p:cNvGraphicFramePr>
            <a:graphicFrameLocks noGrp="1"/>
          </p:cNvGraphicFramePr>
          <p:nvPr>
            <p:ph sz="quarter" idx="11"/>
          </p:nvPr>
        </p:nvGraphicFramePr>
        <p:xfrm>
          <a:off x="609600" y="1447800"/>
          <a:ext cx="109728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4C0E467A-145C-6C93-5761-24E909A6B077}"/>
              </a:ext>
            </a:extLst>
          </p:cNvPr>
          <p:cNvSpPr>
            <a:spLocks noGrp="1"/>
          </p:cNvSpPr>
          <p:nvPr>
            <p:ph type="sldNum" sz="quarter" idx="12"/>
          </p:nvPr>
        </p:nvSpPr>
        <p:spPr/>
        <p:txBody>
          <a:bodyPr/>
          <a:lstStyle/>
          <a:p>
            <a:fld id="{0818DD8E-7252-4126-9C61-A49B3B917D60}" type="slidenum">
              <a:rPr lang="en-US" smtClean="0"/>
              <a:t>9</a:t>
            </a:fld>
            <a:endParaRPr lang="en-US"/>
          </a:p>
        </p:txBody>
      </p:sp>
    </p:spTree>
    <p:extLst>
      <p:ext uri="{BB962C8B-B14F-4D97-AF65-F5344CB8AC3E}">
        <p14:creationId xmlns:p14="http://schemas.microsoft.com/office/powerpoint/2010/main" val="3915271229"/>
      </p:ext>
    </p:extLst>
  </p:cSld>
  <p:clrMapOvr>
    <a:masterClrMapping/>
  </p:clrMapOvr>
</p:sld>
</file>

<file path=ppt/theme/theme1.xml><?xml version="1.0" encoding="utf-8"?>
<a:theme xmlns:a="http://schemas.openxmlformats.org/drawingml/2006/main" name="ECC Theme2021">
  <a:themeElements>
    <a:clrScheme name="ECC Color Palette">
      <a:dk1>
        <a:srgbClr val="000000"/>
      </a:dk1>
      <a:lt1>
        <a:srgbClr val="FFFFFF"/>
      </a:lt1>
      <a:dk2>
        <a:srgbClr val="005195"/>
      </a:dk2>
      <a:lt2>
        <a:srgbClr val="766A63"/>
      </a:lt2>
      <a:accent1>
        <a:srgbClr val="00B8E4"/>
      </a:accent1>
      <a:accent2>
        <a:srgbClr val="BE0F34"/>
      </a:accent2>
      <a:accent3>
        <a:srgbClr val="FF7900"/>
      </a:accent3>
      <a:accent4>
        <a:srgbClr val="77B800"/>
      </a:accent4>
      <a:accent5>
        <a:srgbClr val="B70B9B"/>
      </a:accent5>
      <a:accent6>
        <a:srgbClr val="FED900"/>
      </a:accent6>
      <a:hlink>
        <a:srgbClr val="00B8E4"/>
      </a:hlink>
      <a:folHlink>
        <a:srgbClr val="FED900"/>
      </a:folHlink>
    </a:clrScheme>
    <a:fontScheme name="Blank Presentation">
      <a:majorFont>
        <a:latin typeface="Segoe"/>
        <a:ea typeface="ヒラギノ角ゴ Pro W3"/>
        <a:cs typeface=""/>
      </a:majorFont>
      <a:minorFont>
        <a:latin typeface="Sego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2"/>
          </a:solidFill>
        </a:ln>
      </a:spPr>
      <a:bodyPr rtlCol="0" anchor="ctr"/>
      <a:lstStyle>
        <a:defPPr algn="ctr">
          <a:defRPr/>
        </a:defPPr>
      </a:lstStyle>
      <a:style>
        <a:lnRef idx="2">
          <a:schemeClr val="accent4"/>
        </a:lnRef>
        <a:fillRef idx="1">
          <a:schemeClr val="lt1"/>
        </a:fillRef>
        <a:effectRef idx="0">
          <a:schemeClr val="accent4"/>
        </a:effectRef>
        <a:fontRef idx="minor">
          <a:schemeClr val="dk1"/>
        </a:fontRef>
      </a:style>
    </a:spDef>
    <a:lnDef>
      <a:spPr>
        <a:ln w="19050" cmpd="sng">
          <a:solidFill>
            <a:schemeClr val="tx2"/>
          </a:solidFill>
        </a:ln>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CC Theme2021" id="{5441968E-571F-544F-93D5-3B5A3CC21324}" vid="{F2F1515F-BF82-7844-A12C-750520FD42A7}"/>
    </a:ext>
  </a:extLst>
</a:theme>
</file>

<file path=ppt/theme/theme2.xml><?xml version="1.0" encoding="utf-8"?>
<a:theme xmlns:a="http://schemas.openxmlformats.org/drawingml/2006/main" name="ECC Theme2021">
  <a:themeElements>
    <a:clrScheme name="ECC Color Palette">
      <a:dk1>
        <a:srgbClr val="000000"/>
      </a:dk1>
      <a:lt1>
        <a:srgbClr val="FFFFFF"/>
      </a:lt1>
      <a:dk2>
        <a:srgbClr val="005195"/>
      </a:dk2>
      <a:lt2>
        <a:srgbClr val="766A63"/>
      </a:lt2>
      <a:accent1>
        <a:srgbClr val="00B8E4"/>
      </a:accent1>
      <a:accent2>
        <a:srgbClr val="BE0F34"/>
      </a:accent2>
      <a:accent3>
        <a:srgbClr val="FF7900"/>
      </a:accent3>
      <a:accent4>
        <a:srgbClr val="77B800"/>
      </a:accent4>
      <a:accent5>
        <a:srgbClr val="B70B9B"/>
      </a:accent5>
      <a:accent6>
        <a:srgbClr val="FED900"/>
      </a:accent6>
      <a:hlink>
        <a:srgbClr val="00B8E4"/>
      </a:hlink>
      <a:folHlink>
        <a:srgbClr val="FED900"/>
      </a:folHlink>
    </a:clrScheme>
    <a:fontScheme name="Blank Presentation">
      <a:majorFont>
        <a:latin typeface="Segoe"/>
        <a:ea typeface="ヒラギノ角ゴ Pro W3"/>
        <a:cs typeface=""/>
      </a:majorFont>
      <a:minorFont>
        <a:latin typeface="Sego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2"/>
          </a:solidFill>
        </a:ln>
      </a:spPr>
      <a:bodyPr rtlCol="0" anchor="ctr"/>
      <a:lstStyle>
        <a:defPPr algn="ctr">
          <a:defRPr/>
        </a:defPPr>
      </a:lstStyle>
      <a:style>
        <a:lnRef idx="2">
          <a:schemeClr val="accent4"/>
        </a:lnRef>
        <a:fillRef idx="1">
          <a:schemeClr val="lt1"/>
        </a:fillRef>
        <a:effectRef idx="0">
          <a:schemeClr val="accent4"/>
        </a:effectRef>
        <a:fontRef idx="minor">
          <a:schemeClr val="dk1"/>
        </a:fontRef>
      </a:style>
    </a:spDef>
    <a:lnDef>
      <a:spPr>
        <a:ln w="19050" cmpd="sng">
          <a:solidFill>
            <a:schemeClr val="tx2"/>
          </a:solidFill>
        </a:ln>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CC Theme2021" id="{5441968E-571F-544F-93D5-3B5A3CC21324}" vid="{F2F1515F-BF82-7844-A12C-750520FD42A7}"/>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19ECFE86866C74CAFDFAB24F6CD47A0" ma:contentTypeVersion="0" ma:contentTypeDescription="Create a new document." ma:contentTypeScope="" ma:versionID="f24ab1a629c23c1c1ca221b1687bc810">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F2AEC7B-F212-4B78-858D-D40F89B3C8ED}">
  <ds:schemaRefs>
    <ds:schemaRef ds:uri="http://schemas.microsoft.com/sharepoint/v3/contenttype/forms"/>
  </ds:schemaRefs>
</ds:datastoreItem>
</file>

<file path=customXml/itemProps2.xml><?xml version="1.0" encoding="utf-8"?>
<ds:datastoreItem xmlns:ds="http://schemas.openxmlformats.org/officeDocument/2006/customXml" ds:itemID="{1452586E-5B99-4EC7-84D0-126423CC505C}">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49F58EE-359C-4CA8-995A-FE615890749E}">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1871</Words>
  <Application>Microsoft Office PowerPoint</Application>
  <PresentationFormat>Widescreen</PresentationFormat>
  <Paragraphs>298</Paragraphs>
  <Slides>30</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Segoe</vt:lpstr>
      <vt:lpstr>Arial</vt:lpstr>
      <vt:lpstr>Calibri</vt:lpstr>
      <vt:lpstr>Courier New</vt:lpstr>
      <vt:lpstr>Wingdings</vt:lpstr>
      <vt:lpstr>ECC Theme2021</vt:lpstr>
      <vt:lpstr>ECC Theme2021</vt:lpstr>
      <vt:lpstr>“What is the goal in doing this?” Centering Equity and Harnessing Faculty Momentum in Assessment  Annamarie Schopen, Assistant Vice President of Teaching, Learning, &amp; Student Development Tyler Roeger, Associate Dean of the Center for the Enhancement of Teaching, Assessment, &amp; Learning</vt:lpstr>
      <vt:lpstr>ECC Serves a Diverse Community</vt:lpstr>
      <vt:lpstr>Overview</vt:lpstr>
      <vt:lpstr>Need/Opportunity</vt:lpstr>
      <vt:lpstr>Shifting Assessment Culture from Compliance to  Inquiry &amp; Continuous Improvement</vt:lpstr>
      <vt:lpstr>Shifting Assessment Culture from Compliance to  Continuous Improvement</vt:lpstr>
      <vt:lpstr>Renewing Our Assessment System to Close Equity Gaps</vt:lpstr>
      <vt:lpstr>Cohort Structure</vt:lpstr>
      <vt:lpstr>Cohort Structure:  Example Cohort Started Spring 2023 </vt:lpstr>
      <vt:lpstr>Trends in Cohort and Course Leads </vt:lpstr>
      <vt:lpstr>Selecting High Priority Courses</vt:lpstr>
      <vt:lpstr>4 Stage Process</vt:lpstr>
      <vt:lpstr>Supporting with Learning Opportunities </vt:lpstr>
      <vt:lpstr>Example:  Aligning Assignments Automotive 152 </vt:lpstr>
      <vt:lpstr>Example:  Alignment Discussion </vt:lpstr>
      <vt:lpstr>Example:  Responding to Dialogue Obstacles </vt:lpstr>
      <vt:lpstr>Visualizing Assessment Data</vt:lpstr>
      <vt:lpstr>Visualizing Data, Continued</vt:lpstr>
      <vt:lpstr>A Tale of Three Courses</vt:lpstr>
      <vt:lpstr>Challenges</vt:lpstr>
      <vt:lpstr>Keys to Success</vt:lpstr>
      <vt:lpstr>Results – Artifacts of Student Learning</vt:lpstr>
      <vt:lpstr>Results – Faculty Feedback</vt:lpstr>
      <vt:lpstr>Results - General Education Learning Outcomes</vt:lpstr>
      <vt:lpstr>Results – General Education Learning Outcomes</vt:lpstr>
      <vt:lpstr>Results – General Education Learning Outcomes</vt:lpstr>
      <vt:lpstr>Results – General Education Learning Outcomes</vt:lpstr>
      <vt:lpstr>Scaling</vt:lpstr>
      <vt:lpstr>Sustaining Momentum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ECC PowerPoint Template 16x9</dc:title>
  <dc:creator>Piner, Scott E.</dc:creator>
  <cp:lastModifiedBy>Linda Hefferin</cp:lastModifiedBy>
  <cp:revision>119</cp:revision>
  <cp:lastPrinted>2021-01-06T14:52:55Z</cp:lastPrinted>
  <dcterms:created xsi:type="dcterms:W3CDTF">2011-01-12T12:29:31Z</dcterms:created>
  <dcterms:modified xsi:type="dcterms:W3CDTF">2023-11-21T20:16:36Z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0x010100219ECFE86866C74CAFDFAB24F6CD47A0</vt:lpwstr>
  </property>
</Properties>
</file>